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IBM Plex Sans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DM Sans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7063451-EDD1-4B83-B727-1E8A9FA17F13}">
  <a:tblStyle styleId="{97063451-EDD1-4B83-B727-1E8A9FA17F1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IBMPlexSans-boldItalic.fntdata"/><Relationship Id="rId24" Type="http://schemas.openxmlformats.org/officeDocument/2006/relationships/font" Target="fonts/DMSans-bold.fntdata"/><Relationship Id="rId23" Type="http://schemas.openxmlformats.org/officeDocument/2006/relationships/font" Target="fonts/DM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-boldItalic.fntdata"/><Relationship Id="rId25" Type="http://schemas.openxmlformats.org/officeDocument/2006/relationships/font" Target="fonts/DMSans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IBMPlexSans-bold.fntdata"/><Relationship Id="rId18" Type="http://schemas.openxmlformats.org/officeDocument/2006/relationships/font" Target="fonts/IBMPlexSans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44a9a31a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244a9a31a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e2c4d99e1c_1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e2c4d99e1c_1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e2c4d99e1c_1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1e2c4d99e1c_1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dab0d1986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dab0d1986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e2c4d99e1c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1e2c4d99e1c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e2c4d99e1c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e2c4d99e1c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e2c4d99e1c_1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e2c4d99e1c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e2c4d99e1c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e2c4d99e1c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e2c4d99e1c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e2c4d99e1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1e2c4d99e1c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1e2c4d99e1c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e2c4d99e1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1e2c4d99e1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669825" y="1409175"/>
            <a:ext cx="5804400" cy="18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8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669825" y="3324825"/>
            <a:ext cx="58044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54266" y="-27595"/>
            <a:ext cx="3219924" cy="825891"/>
            <a:chOff x="534225" y="278300"/>
            <a:chExt cx="2644701" cy="67835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" name="Google Shape;21;p2"/>
          <p:cNvGrpSpPr/>
          <p:nvPr/>
        </p:nvGrpSpPr>
        <p:grpSpPr>
          <a:xfrm>
            <a:off x="6182483" y="3058929"/>
            <a:ext cx="4654260" cy="2788000"/>
            <a:chOff x="6944975" y="3766850"/>
            <a:chExt cx="3048975" cy="1826400"/>
          </a:xfrm>
        </p:grpSpPr>
        <p:cxnSp>
          <p:nvCxnSpPr>
            <p:cNvPr id="22" name="Google Shape;22;p2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2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2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2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" name="Google Shape;26;p2"/>
          <p:cNvSpPr/>
          <p:nvPr/>
        </p:nvSpPr>
        <p:spPr>
          <a:xfrm>
            <a:off x="7409155" y="-138057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" name="Google Shape;27;p2"/>
          <p:cNvGrpSpPr/>
          <p:nvPr/>
        </p:nvGrpSpPr>
        <p:grpSpPr>
          <a:xfrm rot="5400000">
            <a:off x="787792" y="3881575"/>
            <a:ext cx="477706" cy="1710915"/>
            <a:chOff x="1584649" y="2811500"/>
            <a:chExt cx="657726" cy="2331900"/>
          </a:xfrm>
        </p:grpSpPr>
        <p:sp>
          <p:nvSpPr>
            <p:cNvPr id="28" name="Google Shape;28;p2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75179" y="2867153"/>
            <a:ext cx="1484449" cy="1493631"/>
            <a:chOff x="185325" y="3189775"/>
            <a:chExt cx="1164000" cy="1171200"/>
          </a:xfrm>
        </p:grpSpPr>
        <p:cxnSp>
          <p:nvCxnSpPr>
            <p:cNvPr id="32" name="Google Shape;32;p2"/>
            <p:cNvCxnSpPr/>
            <p:nvPr/>
          </p:nvCxnSpPr>
          <p:spPr>
            <a:xfrm rot="10800000">
              <a:off x="185325" y="3189775"/>
              <a:ext cx="0" cy="117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2"/>
            <p:cNvCxnSpPr/>
            <p:nvPr/>
          </p:nvCxnSpPr>
          <p:spPr>
            <a:xfrm flipH="1" rot="10800000">
              <a:off x="185325" y="3226075"/>
              <a:ext cx="304200" cy="1134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" name="Google Shape;34;p2"/>
            <p:cNvCxnSpPr/>
            <p:nvPr/>
          </p:nvCxnSpPr>
          <p:spPr>
            <a:xfrm flipH="1" rot="10800000">
              <a:off x="185325" y="3344275"/>
              <a:ext cx="587100" cy="101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" name="Google Shape;35;p2"/>
            <p:cNvCxnSpPr/>
            <p:nvPr/>
          </p:nvCxnSpPr>
          <p:spPr>
            <a:xfrm flipH="1" rot="10800000">
              <a:off x="185325" y="3551275"/>
              <a:ext cx="809700" cy="80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2"/>
            <p:cNvCxnSpPr/>
            <p:nvPr/>
          </p:nvCxnSpPr>
          <p:spPr>
            <a:xfrm flipH="1" rot="10800000">
              <a:off x="185325" y="3777775"/>
              <a:ext cx="1011000" cy="583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" name="Google Shape;37;p2"/>
            <p:cNvCxnSpPr/>
            <p:nvPr/>
          </p:nvCxnSpPr>
          <p:spPr>
            <a:xfrm flipH="1" rot="10800000">
              <a:off x="185325" y="4059475"/>
              <a:ext cx="1126200" cy="3015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" name="Google Shape;38;p2"/>
            <p:cNvCxnSpPr/>
            <p:nvPr/>
          </p:nvCxnSpPr>
          <p:spPr>
            <a:xfrm>
              <a:off x="185325" y="4360975"/>
              <a:ext cx="1164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/>
          <p:nvPr>
            <p:ph hasCustomPrompt="1" type="title"/>
          </p:nvPr>
        </p:nvSpPr>
        <p:spPr>
          <a:xfrm>
            <a:off x="1970400" y="1627175"/>
            <a:ext cx="5203200" cy="1511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1"/>
          <p:cNvSpPr txBox="1"/>
          <p:nvPr>
            <p:ph idx="1" type="subTitle"/>
          </p:nvPr>
        </p:nvSpPr>
        <p:spPr>
          <a:xfrm>
            <a:off x="1970400" y="3138325"/>
            <a:ext cx="52032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74" name="Google Shape;174;p11"/>
          <p:cNvGrpSpPr/>
          <p:nvPr/>
        </p:nvGrpSpPr>
        <p:grpSpPr>
          <a:xfrm>
            <a:off x="5787616" y="-27595"/>
            <a:ext cx="3219924" cy="825891"/>
            <a:chOff x="534225" y="278300"/>
            <a:chExt cx="2644701" cy="678350"/>
          </a:xfrm>
        </p:grpSpPr>
        <p:cxnSp>
          <p:nvCxnSpPr>
            <p:cNvPr id="175" name="Google Shape;175;p11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Google Shape;176;p11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11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1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1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1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1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1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11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4" name="Google Shape;184;p11"/>
          <p:cNvGrpSpPr/>
          <p:nvPr/>
        </p:nvGrpSpPr>
        <p:grpSpPr>
          <a:xfrm rot="3465115">
            <a:off x="-905273" y="3536030"/>
            <a:ext cx="4654149" cy="2787933"/>
            <a:chOff x="6944975" y="3766850"/>
            <a:chExt cx="3048975" cy="1826400"/>
          </a:xfrm>
        </p:grpSpPr>
        <p:cxnSp>
          <p:nvCxnSpPr>
            <p:cNvPr id="185" name="Google Shape;185;p11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6" name="Google Shape;186;p11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11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11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9" name="Google Shape;189;p11"/>
          <p:cNvSpPr/>
          <p:nvPr/>
        </p:nvSpPr>
        <p:spPr>
          <a:xfrm>
            <a:off x="6958205" y="32758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p11"/>
          <p:cNvGrpSpPr/>
          <p:nvPr/>
        </p:nvGrpSpPr>
        <p:grpSpPr>
          <a:xfrm>
            <a:off x="201458" y="170550"/>
            <a:ext cx="477706" cy="1710915"/>
            <a:chOff x="1584649" y="2811500"/>
            <a:chExt cx="657726" cy="2331900"/>
          </a:xfrm>
        </p:grpSpPr>
        <p:sp>
          <p:nvSpPr>
            <p:cNvPr id="191" name="Google Shape;191;p11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3"/>
          <p:cNvSpPr txBox="1"/>
          <p:nvPr>
            <p:ph hasCustomPrompt="1" type="title"/>
          </p:nvPr>
        </p:nvSpPr>
        <p:spPr>
          <a:xfrm>
            <a:off x="2542033" y="1238000"/>
            <a:ext cx="912300" cy="59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3"/>
          <p:cNvSpPr txBox="1"/>
          <p:nvPr>
            <p:ph idx="1" type="subTitle"/>
          </p:nvPr>
        </p:nvSpPr>
        <p:spPr>
          <a:xfrm>
            <a:off x="1600940" y="2327498"/>
            <a:ext cx="2870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3"/>
          <p:cNvSpPr txBox="1"/>
          <p:nvPr>
            <p:ph hasCustomPrompt="1" idx="2" type="title"/>
          </p:nvPr>
        </p:nvSpPr>
        <p:spPr>
          <a:xfrm>
            <a:off x="5651704" y="1238000"/>
            <a:ext cx="912300" cy="59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3"/>
          <p:cNvSpPr txBox="1"/>
          <p:nvPr>
            <p:ph idx="3" type="subTitle"/>
          </p:nvPr>
        </p:nvSpPr>
        <p:spPr>
          <a:xfrm>
            <a:off x="4672660" y="2327498"/>
            <a:ext cx="2870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13"/>
          <p:cNvSpPr txBox="1"/>
          <p:nvPr>
            <p:ph hasCustomPrompt="1" idx="4" type="title"/>
          </p:nvPr>
        </p:nvSpPr>
        <p:spPr>
          <a:xfrm>
            <a:off x="2542033" y="2972525"/>
            <a:ext cx="912300" cy="59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/>
          <p:nvPr>
            <p:ph idx="5" type="subTitle"/>
          </p:nvPr>
        </p:nvSpPr>
        <p:spPr>
          <a:xfrm>
            <a:off x="1600940" y="4062025"/>
            <a:ext cx="2870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3"/>
          <p:cNvSpPr txBox="1"/>
          <p:nvPr>
            <p:ph hasCustomPrompt="1" idx="6" type="title"/>
          </p:nvPr>
        </p:nvSpPr>
        <p:spPr>
          <a:xfrm>
            <a:off x="5651704" y="2972525"/>
            <a:ext cx="912300" cy="59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/>
          <p:nvPr>
            <p:ph idx="7" type="subTitle"/>
          </p:nvPr>
        </p:nvSpPr>
        <p:spPr>
          <a:xfrm>
            <a:off x="4672660" y="4062025"/>
            <a:ext cx="28704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13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13"/>
          <p:cNvSpPr txBox="1"/>
          <p:nvPr>
            <p:ph idx="9" type="subTitle"/>
          </p:nvPr>
        </p:nvSpPr>
        <p:spPr>
          <a:xfrm>
            <a:off x="1600940" y="1921350"/>
            <a:ext cx="2870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7" name="Google Shape;207;p13"/>
          <p:cNvSpPr txBox="1"/>
          <p:nvPr>
            <p:ph idx="13" type="subTitle"/>
          </p:nvPr>
        </p:nvSpPr>
        <p:spPr>
          <a:xfrm>
            <a:off x="4672660" y="1921350"/>
            <a:ext cx="2870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13"/>
          <p:cNvSpPr txBox="1"/>
          <p:nvPr>
            <p:ph idx="14" type="subTitle"/>
          </p:nvPr>
        </p:nvSpPr>
        <p:spPr>
          <a:xfrm>
            <a:off x="1600940" y="3651326"/>
            <a:ext cx="2870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" name="Google Shape;209;p13"/>
          <p:cNvSpPr txBox="1"/>
          <p:nvPr>
            <p:ph idx="15" type="subTitle"/>
          </p:nvPr>
        </p:nvSpPr>
        <p:spPr>
          <a:xfrm>
            <a:off x="4672660" y="3651326"/>
            <a:ext cx="2870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0" name="Google Shape;210;p13"/>
          <p:cNvGrpSpPr/>
          <p:nvPr/>
        </p:nvGrpSpPr>
        <p:grpSpPr>
          <a:xfrm rot="-5400000">
            <a:off x="-1350944" y="3044432"/>
            <a:ext cx="3219924" cy="825891"/>
            <a:chOff x="534225" y="278300"/>
            <a:chExt cx="2644701" cy="678350"/>
          </a:xfrm>
        </p:grpSpPr>
        <p:cxnSp>
          <p:nvCxnSpPr>
            <p:cNvPr id="211" name="Google Shape;211;p13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Google Shape;212;p13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Google Shape;213;p13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4" name="Google Shape;214;p13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13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13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7" name="Google Shape;217;p13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8" name="Google Shape;218;p13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" name="Google Shape;219;p13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0" name="Google Shape;220;p13"/>
          <p:cNvSpPr/>
          <p:nvPr/>
        </p:nvSpPr>
        <p:spPr>
          <a:xfrm>
            <a:off x="7416280" y="-142337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"/>
          <p:cNvSpPr txBox="1"/>
          <p:nvPr>
            <p:ph type="title"/>
          </p:nvPr>
        </p:nvSpPr>
        <p:spPr>
          <a:xfrm>
            <a:off x="2007887" y="3259038"/>
            <a:ext cx="5128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" name="Google Shape;223;p14"/>
          <p:cNvSpPr txBox="1"/>
          <p:nvPr>
            <p:ph idx="1" type="subTitle"/>
          </p:nvPr>
        </p:nvSpPr>
        <p:spPr>
          <a:xfrm>
            <a:off x="2007913" y="1352563"/>
            <a:ext cx="5128200" cy="19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24" name="Google Shape;224;p14"/>
          <p:cNvGrpSpPr/>
          <p:nvPr/>
        </p:nvGrpSpPr>
        <p:grpSpPr>
          <a:xfrm rot="3465115">
            <a:off x="-905273" y="3536030"/>
            <a:ext cx="4654149" cy="2787933"/>
            <a:chOff x="6944975" y="3766850"/>
            <a:chExt cx="3048975" cy="1826400"/>
          </a:xfrm>
        </p:grpSpPr>
        <p:cxnSp>
          <p:nvCxnSpPr>
            <p:cNvPr id="225" name="Google Shape;225;p14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6" name="Google Shape;226;p14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7" name="Google Shape;227;p14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8" name="Google Shape;228;p14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9" name="Google Shape;229;p14"/>
          <p:cNvSpPr/>
          <p:nvPr/>
        </p:nvSpPr>
        <p:spPr>
          <a:xfrm>
            <a:off x="6454880" y="-21079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14"/>
          <p:cNvGrpSpPr/>
          <p:nvPr/>
        </p:nvGrpSpPr>
        <p:grpSpPr>
          <a:xfrm rot="5400000">
            <a:off x="758120" y="-497442"/>
            <a:ext cx="477706" cy="1710915"/>
            <a:chOff x="1584649" y="2811500"/>
            <a:chExt cx="657726" cy="2331900"/>
          </a:xfrm>
        </p:grpSpPr>
        <p:sp>
          <p:nvSpPr>
            <p:cNvPr id="231" name="Google Shape;231;p14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" name="Google Shape;234;p14"/>
          <p:cNvGrpSpPr/>
          <p:nvPr/>
        </p:nvGrpSpPr>
        <p:grpSpPr>
          <a:xfrm rot="5400000">
            <a:off x="7801671" y="3851904"/>
            <a:ext cx="477706" cy="1710915"/>
            <a:chOff x="1584649" y="2811500"/>
            <a:chExt cx="657726" cy="2331900"/>
          </a:xfrm>
        </p:grpSpPr>
        <p:sp>
          <p:nvSpPr>
            <p:cNvPr id="235" name="Google Shape;235;p14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"/>
          <p:cNvSpPr/>
          <p:nvPr/>
        </p:nvSpPr>
        <p:spPr>
          <a:xfrm>
            <a:off x="-925820" y="309492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42" name="Google Shape;242;p15"/>
          <p:cNvGrpSpPr/>
          <p:nvPr/>
        </p:nvGrpSpPr>
        <p:grpSpPr>
          <a:xfrm rot="5400000">
            <a:off x="-1085222" y="295005"/>
            <a:ext cx="3219924" cy="825891"/>
            <a:chOff x="534225" y="278300"/>
            <a:chExt cx="2644701" cy="678350"/>
          </a:xfrm>
        </p:grpSpPr>
        <p:cxnSp>
          <p:nvCxnSpPr>
            <p:cNvPr id="243" name="Google Shape;243;p15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15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" name="Google Shape;245;p15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" name="Google Shape;246;p15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7" name="Google Shape;247;p15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" name="Google Shape;248;p15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" name="Google Shape;249;p15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" name="Google Shape;250;p15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1" name="Google Shape;251;p15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2" name="Google Shape;252;p15"/>
          <p:cNvGrpSpPr/>
          <p:nvPr/>
        </p:nvGrpSpPr>
        <p:grpSpPr>
          <a:xfrm>
            <a:off x="8506758" y="3280400"/>
            <a:ext cx="477706" cy="1710915"/>
            <a:chOff x="1584649" y="2811500"/>
            <a:chExt cx="657726" cy="2331900"/>
          </a:xfrm>
        </p:grpSpPr>
        <p:sp>
          <p:nvSpPr>
            <p:cNvPr id="253" name="Google Shape;253;p15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15"/>
          <p:cNvSpPr/>
          <p:nvPr/>
        </p:nvSpPr>
        <p:spPr>
          <a:xfrm>
            <a:off x="6843255" y="-100950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dk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6"/>
          <p:cNvSpPr txBox="1"/>
          <p:nvPr>
            <p:ph idx="1" type="subTitle"/>
          </p:nvPr>
        </p:nvSpPr>
        <p:spPr>
          <a:xfrm>
            <a:off x="720000" y="1212525"/>
            <a:ext cx="77040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" name="Google Shape;26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1" name="Google Shape;261;p16"/>
          <p:cNvGrpSpPr/>
          <p:nvPr/>
        </p:nvGrpSpPr>
        <p:grpSpPr>
          <a:xfrm>
            <a:off x="-1878742" y="-858996"/>
            <a:ext cx="4654260" cy="2788000"/>
            <a:chOff x="6944975" y="3766850"/>
            <a:chExt cx="3048975" cy="1826400"/>
          </a:xfrm>
        </p:grpSpPr>
        <p:cxnSp>
          <p:nvCxnSpPr>
            <p:cNvPr id="262" name="Google Shape;262;p16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16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16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16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6" name="Google Shape;266;p16"/>
          <p:cNvSpPr/>
          <p:nvPr/>
        </p:nvSpPr>
        <p:spPr>
          <a:xfrm>
            <a:off x="-1984556" y="2828857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7"/>
          <p:cNvSpPr txBox="1"/>
          <p:nvPr>
            <p:ph idx="1" type="subTitle"/>
          </p:nvPr>
        </p:nvSpPr>
        <p:spPr>
          <a:xfrm>
            <a:off x="1850250" y="2199450"/>
            <a:ext cx="5443500" cy="14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" name="Google Shape;27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71" name="Google Shape;271;p17"/>
          <p:cNvGrpSpPr/>
          <p:nvPr/>
        </p:nvGrpSpPr>
        <p:grpSpPr>
          <a:xfrm>
            <a:off x="5996433" y="3197529"/>
            <a:ext cx="4654260" cy="2788000"/>
            <a:chOff x="6944975" y="3766850"/>
            <a:chExt cx="3048975" cy="1826400"/>
          </a:xfrm>
        </p:grpSpPr>
        <p:cxnSp>
          <p:nvCxnSpPr>
            <p:cNvPr id="272" name="Google Shape;272;p17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17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17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17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6" name="Google Shape;276;p17"/>
          <p:cNvSpPr/>
          <p:nvPr/>
        </p:nvSpPr>
        <p:spPr>
          <a:xfrm>
            <a:off x="-3128506" y="409807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bg>
      <p:bgPr>
        <a:solidFill>
          <a:schemeClr val="dk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8"/>
          <p:cNvSpPr txBox="1"/>
          <p:nvPr>
            <p:ph idx="1" type="subTitle"/>
          </p:nvPr>
        </p:nvSpPr>
        <p:spPr>
          <a:xfrm>
            <a:off x="1850250" y="2757963"/>
            <a:ext cx="5443500" cy="10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0" name="Google Shape;280;p18"/>
          <p:cNvSpPr txBox="1"/>
          <p:nvPr>
            <p:ph type="title"/>
          </p:nvPr>
        </p:nvSpPr>
        <p:spPr>
          <a:xfrm>
            <a:off x="1850250" y="1947938"/>
            <a:ext cx="5443500" cy="7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1" name="Google Shape;281;p18"/>
          <p:cNvGrpSpPr/>
          <p:nvPr/>
        </p:nvGrpSpPr>
        <p:grpSpPr>
          <a:xfrm rot="3890402">
            <a:off x="-1105855" y="3197657"/>
            <a:ext cx="4654354" cy="2788056"/>
            <a:chOff x="6944975" y="3766850"/>
            <a:chExt cx="3048975" cy="1826400"/>
          </a:xfrm>
        </p:grpSpPr>
        <p:cxnSp>
          <p:nvCxnSpPr>
            <p:cNvPr id="282" name="Google Shape;282;p18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18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" name="Google Shape;284;p18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18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6" name="Google Shape;286;p18"/>
          <p:cNvSpPr/>
          <p:nvPr/>
        </p:nvSpPr>
        <p:spPr>
          <a:xfrm>
            <a:off x="5050619" y="-1675793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bg>
      <p:bgPr>
        <a:solidFill>
          <a:schemeClr val="dk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9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9"/>
          <p:cNvSpPr txBox="1"/>
          <p:nvPr>
            <p:ph idx="1" type="subTitle"/>
          </p:nvPr>
        </p:nvSpPr>
        <p:spPr>
          <a:xfrm>
            <a:off x="4711850" y="3276900"/>
            <a:ext cx="2934000" cy="9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0" name="Google Shape;290;p19"/>
          <p:cNvSpPr txBox="1"/>
          <p:nvPr>
            <p:ph type="title"/>
          </p:nvPr>
        </p:nvSpPr>
        <p:spPr>
          <a:xfrm>
            <a:off x="4711850" y="919200"/>
            <a:ext cx="2934000" cy="235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1" name="Google Shape;291;p19"/>
          <p:cNvGrpSpPr/>
          <p:nvPr/>
        </p:nvGrpSpPr>
        <p:grpSpPr>
          <a:xfrm rot="3890402">
            <a:off x="-1105855" y="3197657"/>
            <a:ext cx="4654354" cy="2788056"/>
            <a:chOff x="6944975" y="3766850"/>
            <a:chExt cx="3048975" cy="1826400"/>
          </a:xfrm>
        </p:grpSpPr>
        <p:cxnSp>
          <p:nvCxnSpPr>
            <p:cNvPr id="292" name="Google Shape;292;p19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19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4" name="Google Shape;294;p19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5" name="Google Shape;295;p19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6" name="Google Shape;296;p19"/>
          <p:cNvSpPr/>
          <p:nvPr/>
        </p:nvSpPr>
        <p:spPr>
          <a:xfrm>
            <a:off x="5050619" y="-1675793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9"/>
          <p:cNvSpPr/>
          <p:nvPr>
            <p:ph idx="2" type="pic"/>
          </p:nvPr>
        </p:nvSpPr>
        <p:spPr>
          <a:xfrm>
            <a:off x="1689547" y="919200"/>
            <a:ext cx="2681100" cy="330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">
    <p:bg>
      <p:bgPr>
        <a:solidFill>
          <a:schemeClr val="dk1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0"/>
          <p:cNvSpPr txBox="1"/>
          <p:nvPr>
            <p:ph idx="1" type="subTitle"/>
          </p:nvPr>
        </p:nvSpPr>
        <p:spPr>
          <a:xfrm>
            <a:off x="1591725" y="2571750"/>
            <a:ext cx="23082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1" name="Google Shape;301;p20"/>
          <p:cNvSpPr txBox="1"/>
          <p:nvPr>
            <p:ph type="title"/>
          </p:nvPr>
        </p:nvSpPr>
        <p:spPr>
          <a:xfrm>
            <a:off x="1591725" y="1300650"/>
            <a:ext cx="2308200" cy="12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02" name="Google Shape;302;p20"/>
          <p:cNvGrpSpPr/>
          <p:nvPr/>
        </p:nvGrpSpPr>
        <p:grpSpPr>
          <a:xfrm rot="-992205">
            <a:off x="6280126" y="2615714"/>
            <a:ext cx="4654388" cy="2788076"/>
            <a:chOff x="6944975" y="3766850"/>
            <a:chExt cx="3048975" cy="1826400"/>
          </a:xfrm>
        </p:grpSpPr>
        <p:cxnSp>
          <p:nvCxnSpPr>
            <p:cNvPr id="303" name="Google Shape;303;p20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" name="Google Shape;304;p20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" name="Google Shape;305;p20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20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7" name="Google Shape;307;p20"/>
          <p:cNvSpPr/>
          <p:nvPr/>
        </p:nvSpPr>
        <p:spPr>
          <a:xfrm>
            <a:off x="-1761281" y="-551993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/>
          <p:nvPr>
            <p:ph type="title"/>
          </p:nvPr>
        </p:nvSpPr>
        <p:spPr>
          <a:xfrm>
            <a:off x="3218550" y="2358383"/>
            <a:ext cx="2706900" cy="7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3"/>
          <p:cNvSpPr txBox="1"/>
          <p:nvPr>
            <p:ph hasCustomPrompt="1" idx="2" type="title"/>
          </p:nvPr>
        </p:nvSpPr>
        <p:spPr>
          <a:xfrm>
            <a:off x="3536250" y="1403858"/>
            <a:ext cx="2071500" cy="841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/>
          <p:nvPr>
            <p:ph idx="1" type="subTitle"/>
          </p:nvPr>
        </p:nvSpPr>
        <p:spPr>
          <a:xfrm>
            <a:off x="3218550" y="3052942"/>
            <a:ext cx="2706900" cy="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3" name="Google Shape;43;p3"/>
          <p:cNvGrpSpPr/>
          <p:nvPr/>
        </p:nvGrpSpPr>
        <p:grpSpPr>
          <a:xfrm>
            <a:off x="5787616" y="-27595"/>
            <a:ext cx="3219924" cy="825891"/>
            <a:chOff x="534225" y="278300"/>
            <a:chExt cx="2644701" cy="678350"/>
          </a:xfrm>
        </p:grpSpPr>
        <p:cxnSp>
          <p:nvCxnSpPr>
            <p:cNvPr id="44" name="Google Shape;44;p3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3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" name="Google Shape;46;p3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3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" name="Google Shape;48;p3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3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" name="Google Shape;50;p3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3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3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3" name="Google Shape;53;p3"/>
          <p:cNvGrpSpPr/>
          <p:nvPr/>
        </p:nvGrpSpPr>
        <p:grpSpPr>
          <a:xfrm rot="3465115">
            <a:off x="-905273" y="3536030"/>
            <a:ext cx="4654149" cy="2787933"/>
            <a:chOff x="6944975" y="3766850"/>
            <a:chExt cx="3048975" cy="1826400"/>
          </a:xfrm>
        </p:grpSpPr>
        <p:cxnSp>
          <p:nvCxnSpPr>
            <p:cNvPr id="54" name="Google Shape;54;p3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3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" name="Google Shape;56;p3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" name="Google Shape;57;p3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8" name="Google Shape;58;p3"/>
          <p:cNvSpPr/>
          <p:nvPr/>
        </p:nvSpPr>
        <p:spPr>
          <a:xfrm>
            <a:off x="-1489895" y="-14696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3"/>
          <p:cNvGrpSpPr/>
          <p:nvPr/>
        </p:nvGrpSpPr>
        <p:grpSpPr>
          <a:xfrm>
            <a:off x="8506758" y="3280400"/>
            <a:ext cx="477706" cy="1710915"/>
            <a:chOff x="1584649" y="2811500"/>
            <a:chExt cx="657726" cy="2331900"/>
          </a:xfrm>
        </p:grpSpPr>
        <p:sp>
          <p:nvSpPr>
            <p:cNvPr id="60" name="Google Shape;60;p3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_1">
    <p:bg>
      <p:bgPr>
        <a:solidFill>
          <a:schemeClr val="dk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1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1"/>
          <p:cNvSpPr txBox="1"/>
          <p:nvPr>
            <p:ph idx="1" type="subTitle"/>
          </p:nvPr>
        </p:nvSpPr>
        <p:spPr>
          <a:xfrm>
            <a:off x="1296683" y="2260199"/>
            <a:ext cx="3859800" cy="18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21"/>
          <p:cNvSpPr txBox="1"/>
          <p:nvPr>
            <p:ph type="title"/>
          </p:nvPr>
        </p:nvSpPr>
        <p:spPr>
          <a:xfrm>
            <a:off x="1296683" y="989099"/>
            <a:ext cx="3859800" cy="12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12" name="Google Shape;312;p21"/>
          <p:cNvGrpSpPr/>
          <p:nvPr/>
        </p:nvGrpSpPr>
        <p:grpSpPr>
          <a:xfrm rot="-992205">
            <a:off x="6280126" y="2615714"/>
            <a:ext cx="4654388" cy="2788076"/>
            <a:chOff x="6944975" y="3766850"/>
            <a:chExt cx="3048975" cy="1826400"/>
          </a:xfrm>
        </p:grpSpPr>
        <p:cxnSp>
          <p:nvCxnSpPr>
            <p:cNvPr id="313" name="Google Shape;313;p21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" name="Google Shape;314;p21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5" name="Google Shape;315;p21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" name="Google Shape;316;p21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7" name="Google Shape;317;p21"/>
          <p:cNvSpPr/>
          <p:nvPr/>
        </p:nvSpPr>
        <p:spPr>
          <a:xfrm>
            <a:off x="-1986056" y="2179682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1"/>
          <p:cNvSpPr/>
          <p:nvPr>
            <p:ph idx="2" type="pic"/>
          </p:nvPr>
        </p:nvSpPr>
        <p:spPr>
          <a:xfrm>
            <a:off x="5279752" y="989099"/>
            <a:ext cx="2567700" cy="3165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">
    <p:bg>
      <p:bgPr>
        <a:solidFill>
          <a:schemeClr val="dk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2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2"/>
          <p:cNvSpPr txBox="1"/>
          <p:nvPr>
            <p:ph idx="1" type="subTitle"/>
          </p:nvPr>
        </p:nvSpPr>
        <p:spPr>
          <a:xfrm>
            <a:off x="720000" y="1212525"/>
            <a:ext cx="77040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2" name="Google Shape;32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23" name="Google Shape;323;p22"/>
          <p:cNvGrpSpPr/>
          <p:nvPr/>
        </p:nvGrpSpPr>
        <p:grpSpPr>
          <a:xfrm>
            <a:off x="-1878742" y="-858996"/>
            <a:ext cx="4654260" cy="2788000"/>
            <a:chOff x="6944975" y="3766850"/>
            <a:chExt cx="3048975" cy="1826400"/>
          </a:xfrm>
        </p:grpSpPr>
        <p:cxnSp>
          <p:nvCxnSpPr>
            <p:cNvPr id="324" name="Google Shape;324;p22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" name="Google Shape;325;p22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22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7" name="Google Shape;327;p22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8" name="Google Shape;328;p22"/>
          <p:cNvSpPr/>
          <p:nvPr/>
        </p:nvSpPr>
        <p:spPr>
          <a:xfrm>
            <a:off x="6647319" y="3170282"/>
            <a:ext cx="4323900" cy="43239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dk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23"/>
          <p:cNvGrpSpPr/>
          <p:nvPr/>
        </p:nvGrpSpPr>
        <p:grpSpPr>
          <a:xfrm flipH="1" rot="10800000">
            <a:off x="5787616" y="4591690"/>
            <a:ext cx="3219924" cy="825891"/>
            <a:chOff x="534225" y="278300"/>
            <a:chExt cx="2644701" cy="678350"/>
          </a:xfrm>
        </p:grpSpPr>
        <p:cxnSp>
          <p:nvCxnSpPr>
            <p:cNvPr id="331" name="Google Shape;331;p23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" name="Google Shape;332;p23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23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4" name="Google Shape;334;p23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5" name="Google Shape;335;p23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6" name="Google Shape;336;p23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7" name="Google Shape;337;p23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" name="Google Shape;338;p23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" name="Google Shape;339;p23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40" name="Google Shape;340;p23"/>
          <p:cNvGrpSpPr/>
          <p:nvPr/>
        </p:nvGrpSpPr>
        <p:grpSpPr>
          <a:xfrm flipH="1" rot="7334885">
            <a:off x="-905273" y="-933977"/>
            <a:ext cx="4654149" cy="2787933"/>
            <a:chOff x="6944975" y="3766850"/>
            <a:chExt cx="3048975" cy="1826400"/>
          </a:xfrm>
        </p:grpSpPr>
        <p:cxnSp>
          <p:nvCxnSpPr>
            <p:cNvPr id="341" name="Google Shape;341;p23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" name="Google Shape;342;p23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" name="Google Shape;343;p23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4" name="Google Shape;344;p23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5" name="Google Shape;345;p23"/>
          <p:cNvSpPr/>
          <p:nvPr/>
        </p:nvSpPr>
        <p:spPr>
          <a:xfrm flipH="1" rot="10800000">
            <a:off x="-1489895" y="3688336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 flipH="1" rot="10800000">
            <a:off x="8506758" y="138897"/>
            <a:ext cx="477706" cy="1710915"/>
            <a:chOff x="1584649" y="2811500"/>
            <a:chExt cx="657726" cy="2331900"/>
          </a:xfrm>
        </p:grpSpPr>
        <p:sp>
          <p:nvSpPr>
            <p:cNvPr id="347" name="Google Shape;347;p23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23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3"/>
          <p:cNvSpPr txBox="1"/>
          <p:nvPr>
            <p:ph idx="1" type="subTitle"/>
          </p:nvPr>
        </p:nvSpPr>
        <p:spPr>
          <a:xfrm>
            <a:off x="807825" y="1379650"/>
            <a:ext cx="3497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2" name="Google Shape;352;p23"/>
          <p:cNvSpPr txBox="1"/>
          <p:nvPr>
            <p:ph idx="2" type="subTitle"/>
          </p:nvPr>
        </p:nvSpPr>
        <p:spPr>
          <a:xfrm>
            <a:off x="807825" y="1906651"/>
            <a:ext cx="34974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23"/>
          <p:cNvSpPr txBox="1"/>
          <p:nvPr>
            <p:ph idx="3" type="subTitle"/>
          </p:nvPr>
        </p:nvSpPr>
        <p:spPr>
          <a:xfrm>
            <a:off x="2823300" y="3565749"/>
            <a:ext cx="34974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3"/>
          <p:cNvSpPr txBox="1"/>
          <p:nvPr>
            <p:ph idx="4" type="subTitle"/>
          </p:nvPr>
        </p:nvSpPr>
        <p:spPr>
          <a:xfrm>
            <a:off x="4814075" y="1906649"/>
            <a:ext cx="34974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6" name="Google Shape;356;p23"/>
          <p:cNvSpPr txBox="1"/>
          <p:nvPr>
            <p:ph idx="5" type="subTitle"/>
          </p:nvPr>
        </p:nvSpPr>
        <p:spPr>
          <a:xfrm>
            <a:off x="2823300" y="3038750"/>
            <a:ext cx="3497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57" name="Google Shape;357;p23"/>
          <p:cNvSpPr txBox="1"/>
          <p:nvPr>
            <p:ph idx="6" type="subTitle"/>
          </p:nvPr>
        </p:nvSpPr>
        <p:spPr>
          <a:xfrm>
            <a:off x="4814075" y="1379650"/>
            <a:ext cx="3497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solidFill>
          <a:schemeClr val="dk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1" name="Google Shape;361;p24"/>
          <p:cNvSpPr txBox="1"/>
          <p:nvPr>
            <p:ph idx="1" type="subTitle"/>
          </p:nvPr>
        </p:nvSpPr>
        <p:spPr>
          <a:xfrm>
            <a:off x="804275" y="2912950"/>
            <a:ext cx="2470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2" name="Google Shape;362;p24"/>
          <p:cNvSpPr txBox="1"/>
          <p:nvPr>
            <p:ph idx="2" type="subTitle"/>
          </p:nvPr>
        </p:nvSpPr>
        <p:spPr>
          <a:xfrm>
            <a:off x="804271" y="1991349"/>
            <a:ext cx="2470200" cy="9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24"/>
          <p:cNvSpPr txBox="1"/>
          <p:nvPr>
            <p:ph idx="3" type="subTitle"/>
          </p:nvPr>
        </p:nvSpPr>
        <p:spPr>
          <a:xfrm>
            <a:off x="3336900" y="2786049"/>
            <a:ext cx="2470200" cy="9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24"/>
          <p:cNvSpPr txBox="1"/>
          <p:nvPr>
            <p:ph idx="4" type="subTitle"/>
          </p:nvPr>
        </p:nvSpPr>
        <p:spPr>
          <a:xfrm>
            <a:off x="5869529" y="1991349"/>
            <a:ext cx="2470200" cy="9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24"/>
          <p:cNvSpPr txBox="1"/>
          <p:nvPr>
            <p:ph idx="5" type="subTitle"/>
          </p:nvPr>
        </p:nvSpPr>
        <p:spPr>
          <a:xfrm>
            <a:off x="3336901" y="3707650"/>
            <a:ext cx="2470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66" name="Google Shape;366;p24"/>
          <p:cNvSpPr txBox="1"/>
          <p:nvPr>
            <p:ph idx="6" type="subTitle"/>
          </p:nvPr>
        </p:nvSpPr>
        <p:spPr>
          <a:xfrm>
            <a:off x="5869527" y="2912950"/>
            <a:ext cx="2470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grpSp>
        <p:nvGrpSpPr>
          <p:cNvPr id="367" name="Google Shape;367;p24"/>
          <p:cNvGrpSpPr/>
          <p:nvPr/>
        </p:nvGrpSpPr>
        <p:grpSpPr>
          <a:xfrm>
            <a:off x="117141" y="-27595"/>
            <a:ext cx="3219924" cy="825891"/>
            <a:chOff x="534225" y="278300"/>
            <a:chExt cx="2644701" cy="678350"/>
          </a:xfrm>
        </p:grpSpPr>
        <p:cxnSp>
          <p:nvCxnSpPr>
            <p:cNvPr id="368" name="Google Shape;368;p24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4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4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" name="Google Shape;371;p24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4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24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4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24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6" name="Google Shape;376;p24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7" name="Google Shape;377;p24"/>
          <p:cNvSpPr/>
          <p:nvPr/>
        </p:nvSpPr>
        <p:spPr>
          <a:xfrm>
            <a:off x="-870545" y="30228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" name="Google Shape;378;p24"/>
          <p:cNvGrpSpPr/>
          <p:nvPr/>
        </p:nvGrpSpPr>
        <p:grpSpPr>
          <a:xfrm>
            <a:off x="8506758" y="3280400"/>
            <a:ext cx="477706" cy="1710915"/>
            <a:chOff x="1584649" y="2811500"/>
            <a:chExt cx="657726" cy="2331900"/>
          </a:xfrm>
        </p:grpSpPr>
        <p:sp>
          <p:nvSpPr>
            <p:cNvPr id="379" name="Google Shape;379;p24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solidFill>
          <a:schemeClr val="dk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5"/>
          <p:cNvSpPr txBox="1"/>
          <p:nvPr>
            <p:ph idx="1" type="subTitle"/>
          </p:nvPr>
        </p:nvSpPr>
        <p:spPr>
          <a:xfrm>
            <a:off x="2677060" y="2069575"/>
            <a:ext cx="18573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85" name="Google Shape;385;p25"/>
          <p:cNvSpPr txBox="1"/>
          <p:nvPr>
            <p:ph idx="2" type="subTitle"/>
          </p:nvPr>
        </p:nvSpPr>
        <p:spPr>
          <a:xfrm>
            <a:off x="2677055" y="2598870"/>
            <a:ext cx="1857300" cy="9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25"/>
          <p:cNvSpPr txBox="1"/>
          <p:nvPr>
            <p:ph idx="3" type="subTitle"/>
          </p:nvPr>
        </p:nvSpPr>
        <p:spPr>
          <a:xfrm>
            <a:off x="6542226" y="2598870"/>
            <a:ext cx="1857300" cy="9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25"/>
          <p:cNvSpPr txBox="1"/>
          <p:nvPr>
            <p:ph idx="4" type="subTitle"/>
          </p:nvPr>
        </p:nvSpPr>
        <p:spPr>
          <a:xfrm>
            <a:off x="4609639" y="2598870"/>
            <a:ext cx="1857300" cy="9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25"/>
          <p:cNvSpPr txBox="1"/>
          <p:nvPr>
            <p:ph idx="5" type="subTitle"/>
          </p:nvPr>
        </p:nvSpPr>
        <p:spPr>
          <a:xfrm>
            <a:off x="744475" y="2598870"/>
            <a:ext cx="1857300" cy="9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0" name="Google Shape;390;p25"/>
          <p:cNvSpPr txBox="1"/>
          <p:nvPr>
            <p:ph idx="6" type="subTitle"/>
          </p:nvPr>
        </p:nvSpPr>
        <p:spPr>
          <a:xfrm>
            <a:off x="4609644" y="2069575"/>
            <a:ext cx="18573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1" name="Google Shape;391;p25"/>
          <p:cNvSpPr txBox="1"/>
          <p:nvPr>
            <p:ph idx="7" type="subTitle"/>
          </p:nvPr>
        </p:nvSpPr>
        <p:spPr>
          <a:xfrm>
            <a:off x="6542229" y="2069575"/>
            <a:ext cx="18573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92" name="Google Shape;392;p25"/>
          <p:cNvSpPr txBox="1"/>
          <p:nvPr>
            <p:ph idx="8" type="subTitle"/>
          </p:nvPr>
        </p:nvSpPr>
        <p:spPr>
          <a:xfrm>
            <a:off x="744475" y="2069575"/>
            <a:ext cx="18573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grpSp>
        <p:nvGrpSpPr>
          <p:cNvPr id="393" name="Google Shape;393;p25"/>
          <p:cNvGrpSpPr/>
          <p:nvPr/>
        </p:nvGrpSpPr>
        <p:grpSpPr>
          <a:xfrm flipH="1">
            <a:off x="172655" y="122055"/>
            <a:ext cx="3219924" cy="825891"/>
            <a:chOff x="534225" y="278300"/>
            <a:chExt cx="2644701" cy="678350"/>
          </a:xfrm>
        </p:grpSpPr>
        <p:cxnSp>
          <p:nvCxnSpPr>
            <p:cNvPr id="394" name="Google Shape;394;p25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Google Shape;395;p25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" name="Google Shape;396;p25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" name="Google Shape;397;p25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25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25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25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1" name="Google Shape;401;p25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2" name="Google Shape;402;p25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3" name="Google Shape;403;p25"/>
          <p:cNvSpPr/>
          <p:nvPr/>
        </p:nvSpPr>
        <p:spPr>
          <a:xfrm flipH="1">
            <a:off x="7075740" y="-120030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4" name="Google Shape;404;p25"/>
          <p:cNvGrpSpPr/>
          <p:nvPr/>
        </p:nvGrpSpPr>
        <p:grpSpPr>
          <a:xfrm flipH="1">
            <a:off x="-1466820" y="3280400"/>
            <a:ext cx="477706" cy="1710915"/>
            <a:chOff x="1584649" y="2811500"/>
            <a:chExt cx="657726" cy="2331900"/>
          </a:xfrm>
        </p:grpSpPr>
        <p:sp>
          <p:nvSpPr>
            <p:cNvPr id="405" name="Google Shape;405;p25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5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25"/>
          <p:cNvSpPr/>
          <p:nvPr/>
        </p:nvSpPr>
        <p:spPr>
          <a:xfrm flipH="1">
            <a:off x="-1044010" y="317130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25"/>
          <p:cNvGrpSpPr/>
          <p:nvPr/>
        </p:nvGrpSpPr>
        <p:grpSpPr>
          <a:xfrm flipH="1" rot="-5400000">
            <a:off x="6886181" y="3883630"/>
            <a:ext cx="3219924" cy="825891"/>
            <a:chOff x="534225" y="278300"/>
            <a:chExt cx="2644701" cy="678350"/>
          </a:xfrm>
        </p:grpSpPr>
        <p:cxnSp>
          <p:nvCxnSpPr>
            <p:cNvPr id="410" name="Google Shape;410;p25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1" name="Google Shape;411;p25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" name="Google Shape;412;p25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3" name="Google Shape;413;p25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4" name="Google Shape;414;p25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" name="Google Shape;415;p25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6" name="Google Shape;416;p25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" name="Google Shape;417;p25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Google Shape;418;p25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dk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6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2" name="Google Shape;422;p26"/>
          <p:cNvSpPr txBox="1"/>
          <p:nvPr>
            <p:ph idx="1" type="subTitle"/>
          </p:nvPr>
        </p:nvSpPr>
        <p:spPr>
          <a:xfrm>
            <a:off x="960731" y="2178072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26"/>
          <p:cNvSpPr txBox="1"/>
          <p:nvPr>
            <p:ph idx="2" type="subTitle"/>
          </p:nvPr>
        </p:nvSpPr>
        <p:spPr>
          <a:xfrm>
            <a:off x="3476845" y="2178072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26"/>
          <p:cNvSpPr txBox="1"/>
          <p:nvPr>
            <p:ph idx="3" type="subTitle"/>
          </p:nvPr>
        </p:nvSpPr>
        <p:spPr>
          <a:xfrm>
            <a:off x="5992958" y="2178072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26"/>
          <p:cNvSpPr txBox="1"/>
          <p:nvPr>
            <p:ph idx="4" type="subTitle"/>
          </p:nvPr>
        </p:nvSpPr>
        <p:spPr>
          <a:xfrm>
            <a:off x="960731" y="3451700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26"/>
          <p:cNvSpPr txBox="1"/>
          <p:nvPr>
            <p:ph idx="5" type="subTitle"/>
          </p:nvPr>
        </p:nvSpPr>
        <p:spPr>
          <a:xfrm>
            <a:off x="3476845" y="3451700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26"/>
          <p:cNvSpPr txBox="1"/>
          <p:nvPr>
            <p:ph idx="6" type="subTitle"/>
          </p:nvPr>
        </p:nvSpPr>
        <p:spPr>
          <a:xfrm>
            <a:off x="5992958" y="3451700"/>
            <a:ext cx="21903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26"/>
          <p:cNvSpPr txBox="1"/>
          <p:nvPr>
            <p:ph idx="7" type="subTitle"/>
          </p:nvPr>
        </p:nvSpPr>
        <p:spPr>
          <a:xfrm>
            <a:off x="956138" y="1759930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9" name="Google Shape;429;p26"/>
          <p:cNvSpPr txBox="1"/>
          <p:nvPr>
            <p:ph idx="8" type="subTitle"/>
          </p:nvPr>
        </p:nvSpPr>
        <p:spPr>
          <a:xfrm>
            <a:off x="3476845" y="1759930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0" name="Google Shape;430;p26"/>
          <p:cNvSpPr txBox="1"/>
          <p:nvPr>
            <p:ph idx="9" type="subTitle"/>
          </p:nvPr>
        </p:nvSpPr>
        <p:spPr>
          <a:xfrm>
            <a:off x="5997552" y="1759930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1" name="Google Shape;431;p26"/>
          <p:cNvSpPr txBox="1"/>
          <p:nvPr>
            <p:ph idx="13" type="subTitle"/>
          </p:nvPr>
        </p:nvSpPr>
        <p:spPr>
          <a:xfrm>
            <a:off x="956138" y="3029005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2" name="Google Shape;432;p26"/>
          <p:cNvSpPr txBox="1"/>
          <p:nvPr>
            <p:ph idx="14" type="subTitle"/>
          </p:nvPr>
        </p:nvSpPr>
        <p:spPr>
          <a:xfrm>
            <a:off x="3476845" y="3029005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3" name="Google Shape;433;p26"/>
          <p:cNvSpPr txBox="1"/>
          <p:nvPr>
            <p:ph idx="15" type="subTitle"/>
          </p:nvPr>
        </p:nvSpPr>
        <p:spPr>
          <a:xfrm>
            <a:off x="5997552" y="3029005"/>
            <a:ext cx="21903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34" name="Google Shape;434;p26"/>
          <p:cNvGrpSpPr/>
          <p:nvPr/>
        </p:nvGrpSpPr>
        <p:grpSpPr>
          <a:xfrm>
            <a:off x="6646183" y="3150304"/>
            <a:ext cx="4654260" cy="2788000"/>
            <a:chOff x="6944975" y="3766850"/>
            <a:chExt cx="3048975" cy="1826400"/>
          </a:xfrm>
        </p:grpSpPr>
        <p:cxnSp>
          <p:nvCxnSpPr>
            <p:cNvPr id="435" name="Google Shape;435;p26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" name="Google Shape;436;p26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7" name="Google Shape;437;p26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8" name="Google Shape;438;p26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9" name="Google Shape;439;p26"/>
          <p:cNvSpPr/>
          <p:nvPr/>
        </p:nvSpPr>
        <p:spPr>
          <a:xfrm>
            <a:off x="-1451070" y="-147557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dk1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7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7"/>
          <p:cNvSpPr txBox="1"/>
          <p:nvPr>
            <p:ph hasCustomPrompt="1" type="title"/>
          </p:nvPr>
        </p:nvSpPr>
        <p:spPr>
          <a:xfrm>
            <a:off x="1903350" y="986850"/>
            <a:ext cx="5337300" cy="104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3" name="Google Shape;443;p27"/>
          <p:cNvSpPr txBox="1"/>
          <p:nvPr>
            <p:ph idx="1" type="subTitle"/>
          </p:nvPr>
        </p:nvSpPr>
        <p:spPr>
          <a:xfrm>
            <a:off x="1903350" y="2035225"/>
            <a:ext cx="53373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27"/>
          <p:cNvSpPr txBox="1"/>
          <p:nvPr>
            <p:ph hasCustomPrompt="1" idx="2" type="title"/>
          </p:nvPr>
        </p:nvSpPr>
        <p:spPr>
          <a:xfrm>
            <a:off x="1903350" y="2747676"/>
            <a:ext cx="5337300" cy="104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5" name="Google Shape;445;p27"/>
          <p:cNvSpPr txBox="1"/>
          <p:nvPr>
            <p:ph idx="3" type="subTitle"/>
          </p:nvPr>
        </p:nvSpPr>
        <p:spPr>
          <a:xfrm>
            <a:off x="1903350" y="3796175"/>
            <a:ext cx="53373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6" name="Google Shape;446;p27"/>
          <p:cNvGrpSpPr/>
          <p:nvPr/>
        </p:nvGrpSpPr>
        <p:grpSpPr>
          <a:xfrm>
            <a:off x="5787616" y="-27595"/>
            <a:ext cx="3219924" cy="825891"/>
            <a:chOff x="534225" y="278300"/>
            <a:chExt cx="2644701" cy="678350"/>
          </a:xfrm>
        </p:grpSpPr>
        <p:cxnSp>
          <p:nvCxnSpPr>
            <p:cNvPr id="447" name="Google Shape;447;p27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8" name="Google Shape;448;p27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9" name="Google Shape;449;p27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0" name="Google Shape;450;p27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27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2" name="Google Shape;452;p27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3" name="Google Shape;453;p27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4" name="Google Shape;454;p27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5" name="Google Shape;455;p27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56" name="Google Shape;456;p27"/>
          <p:cNvGrpSpPr/>
          <p:nvPr/>
        </p:nvGrpSpPr>
        <p:grpSpPr>
          <a:xfrm rot="3465115">
            <a:off x="-905273" y="3536030"/>
            <a:ext cx="4654149" cy="2787933"/>
            <a:chOff x="6944975" y="3766850"/>
            <a:chExt cx="3048975" cy="1826400"/>
          </a:xfrm>
        </p:grpSpPr>
        <p:cxnSp>
          <p:nvCxnSpPr>
            <p:cNvPr id="457" name="Google Shape;457;p27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8" name="Google Shape;458;p27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9" name="Google Shape;459;p27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0" name="Google Shape;460;p27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1" name="Google Shape;461;p27"/>
          <p:cNvSpPr/>
          <p:nvPr/>
        </p:nvSpPr>
        <p:spPr>
          <a:xfrm>
            <a:off x="-1489895" y="-14696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" name="Google Shape;462;p27"/>
          <p:cNvGrpSpPr/>
          <p:nvPr/>
        </p:nvGrpSpPr>
        <p:grpSpPr>
          <a:xfrm>
            <a:off x="8506758" y="3280400"/>
            <a:ext cx="477706" cy="1710915"/>
            <a:chOff x="1584649" y="2811500"/>
            <a:chExt cx="657726" cy="2331900"/>
          </a:xfrm>
        </p:grpSpPr>
        <p:sp>
          <p:nvSpPr>
            <p:cNvPr id="463" name="Google Shape;463;p27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1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8"/>
          <p:cNvSpPr txBox="1"/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8" name="Google Shape;468;p28"/>
          <p:cNvSpPr txBox="1"/>
          <p:nvPr>
            <p:ph idx="1" type="subTitle"/>
          </p:nvPr>
        </p:nvSpPr>
        <p:spPr>
          <a:xfrm>
            <a:off x="2425075" y="1628350"/>
            <a:ext cx="4293900" cy="11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69" name="Google Shape;469;p28"/>
          <p:cNvGrpSpPr/>
          <p:nvPr/>
        </p:nvGrpSpPr>
        <p:grpSpPr>
          <a:xfrm rot="205294">
            <a:off x="-1544076" y="-952431"/>
            <a:ext cx="4654019" cy="2787855"/>
            <a:chOff x="6944975" y="3766850"/>
            <a:chExt cx="3048975" cy="1826400"/>
          </a:xfrm>
        </p:grpSpPr>
        <p:cxnSp>
          <p:nvCxnSpPr>
            <p:cNvPr id="470" name="Google Shape;470;p28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1" name="Google Shape;471;p28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2" name="Google Shape;472;p28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" name="Google Shape;473;p28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4" name="Google Shape;474;p28"/>
          <p:cNvSpPr/>
          <p:nvPr/>
        </p:nvSpPr>
        <p:spPr>
          <a:xfrm>
            <a:off x="-1660595" y="364882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5" name="Google Shape;475;p28"/>
          <p:cNvGrpSpPr/>
          <p:nvPr/>
        </p:nvGrpSpPr>
        <p:grpSpPr>
          <a:xfrm>
            <a:off x="8666283" y="3280400"/>
            <a:ext cx="477706" cy="1710915"/>
            <a:chOff x="1584649" y="2811500"/>
            <a:chExt cx="657726" cy="2331900"/>
          </a:xfrm>
        </p:grpSpPr>
        <p:sp>
          <p:nvSpPr>
            <p:cNvPr id="476" name="Google Shape;476;p28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p28"/>
          <p:cNvSpPr txBox="1"/>
          <p:nvPr/>
        </p:nvSpPr>
        <p:spPr>
          <a:xfrm>
            <a:off x="2685550" y="2814975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dk1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9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29"/>
          <p:cNvGrpSpPr/>
          <p:nvPr/>
        </p:nvGrpSpPr>
        <p:grpSpPr>
          <a:xfrm flipH="1">
            <a:off x="5880045" y="-57283"/>
            <a:ext cx="3219924" cy="825891"/>
            <a:chOff x="534225" y="278300"/>
            <a:chExt cx="2644701" cy="678350"/>
          </a:xfrm>
        </p:grpSpPr>
        <p:cxnSp>
          <p:nvCxnSpPr>
            <p:cNvPr id="483" name="Google Shape;483;p29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4" name="Google Shape;484;p29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5" name="Google Shape;485;p29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6" name="Google Shape;486;p29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7" name="Google Shape;487;p29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8" name="Google Shape;488;p29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9" name="Google Shape;489;p29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0" name="Google Shape;490;p29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1" name="Google Shape;491;p29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92" name="Google Shape;492;p29"/>
          <p:cNvGrpSpPr/>
          <p:nvPr/>
        </p:nvGrpSpPr>
        <p:grpSpPr>
          <a:xfrm flipH="1">
            <a:off x="-1582509" y="3058929"/>
            <a:ext cx="4654260" cy="2788000"/>
            <a:chOff x="6944975" y="3766850"/>
            <a:chExt cx="3048975" cy="1826400"/>
          </a:xfrm>
        </p:grpSpPr>
        <p:cxnSp>
          <p:nvCxnSpPr>
            <p:cNvPr id="493" name="Google Shape;493;p29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4" name="Google Shape;494;p29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5" name="Google Shape;495;p29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6" name="Google Shape;496;p29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7" name="Google Shape;497;p29"/>
          <p:cNvSpPr/>
          <p:nvPr/>
        </p:nvSpPr>
        <p:spPr>
          <a:xfrm flipH="1">
            <a:off x="-1326220" y="-138057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1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30"/>
          <p:cNvGrpSpPr/>
          <p:nvPr/>
        </p:nvGrpSpPr>
        <p:grpSpPr>
          <a:xfrm rot="5400000">
            <a:off x="-1025809" y="1367755"/>
            <a:ext cx="3219924" cy="825891"/>
            <a:chOff x="534225" y="278300"/>
            <a:chExt cx="2644701" cy="678350"/>
          </a:xfrm>
        </p:grpSpPr>
        <p:cxnSp>
          <p:nvCxnSpPr>
            <p:cNvPr id="500" name="Google Shape;500;p30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1" name="Google Shape;501;p30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2" name="Google Shape;502;p30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3" name="Google Shape;503;p30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30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5" name="Google Shape;505;p30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6" name="Google Shape;506;p30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7" name="Google Shape;507;p30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30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09" name="Google Shape;509;p30"/>
          <p:cNvSpPr/>
          <p:nvPr/>
        </p:nvSpPr>
        <p:spPr>
          <a:xfrm>
            <a:off x="7609530" y="10835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0" name="Google Shape;510;p30"/>
          <p:cNvGrpSpPr/>
          <p:nvPr/>
        </p:nvGrpSpPr>
        <p:grpSpPr>
          <a:xfrm rot="5400000">
            <a:off x="787792" y="3881575"/>
            <a:ext cx="477706" cy="1710915"/>
            <a:chOff x="1584649" y="2811500"/>
            <a:chExt cx="657726" cy="2331900"/>
          </a:xfrm>
        </p:grpSpPr>
        <p:sp>
          <p:nvSpPr>
            <p:cNvPr id="511" name="Google Shape;511;p30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 rot="5400000">
            <a:off x="7788450" y="49111"/>
            <a:ext cx="2541029" cy="651759"/>
            <a:chOff x="534225" y="278300"/>
            <a:chExt cx="2644701" cy="678350"/>
          </a:xfrm>
        </p:grpSpPr>
        <p:cxnSp>
          <p:nvCxnSpPr>
            <p:cNvPr id="66" name="Google Shape;66;p4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4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" name="Google Shape;68;p4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4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" name="Google Shape;70;p4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4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4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4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4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5" name="Google Shape;75;p4"/>
          <p:cNvSpPr/>
          <p:nvPr/>
        </p:nvSpPr>
        <p:spPr>
          <a:xfrm>
            <a:off x="-1598320" y="365792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7" name="Google Shape;77;p4"/>
          <p:cNvSpPr txBox="1"/>
          <p:nvPr>
            <p:ph idx="1" type="body"/>
          </p:nvPr>
        </p:nvSpPr>
        <p:spPr>
          <a:xfrm>
            <a:off x="1701450" y="1152475"/>
            <a:ext cx="5741100" cy="40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5"/>
          <p:cNvGrpSpPr/>
          <p:nvPr/>
        </p:nvGrpSpPr>
        <p:grpSpPr>
          <a:xfrm flipH="1" rot="7334885">
            <a:off x="-905273" y="-597027"/>
            <a:ext cx="4654149" cy="2787933"/>
            <a:chOff x="6944975" y="3766850"/>
            <a:chExt cx="3048975" cy="1826400"/>
          </a:xfrm>
        </p:grpSpPr>
        <p:cxnSp>
          <p:nvCxnSpPr>
            <p:cNvPr id="80" name="Google Shape;80;p5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5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" name="Google Shape;82;p5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" name="Google Shape;83;p5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4" name="Google Shape;84;p5"/>
          <p:cNvSpPr/>
          <p:nvPr/>
        </p:nvSpPr>
        <p:spPr>
          <a:xfrm flipH="1" rot="10800000">
            <a:off x="6993555" y="3067861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 txBox="1"/>
          <p:nvPr>
            <p:ph idx="1" type="subTitle"/>
          </p:nvPr>
        </p:nvSpPr>
        <p:spPr>
          <a:xfrm>
            <a:off x="3046350" y="1745875"/>
            <a:ext cx="30513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7" name="Google Shape;87;p5"/>
          <p:cNvSpPr txBox="1"/>
          <p:nvPr>
            <p:ph idx="2" type="subTitle"/>
          </p:nvPr>
        </p:nvSpPr>
        <p:spPr>
          <a:xfrm>
            <a:off x="3046350" y="3052278"/>
            <a:ext cx="30513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None/>
              <a:defRPr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8" name="Google Shape;88;p5"/>
          <p:cNvSpPr txBox="1"/>
          <p:nvPr>
            <p:ph idx="3" type="subTitle"/>
          </p:nvPr>
        </p:nvSpPr>
        <p:spPr>
          <a:xfrm>
            <a:off x="3046350" y="2131299"/>
            <a:ext cx="305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5"/>
          <p:cNvSpPr txBox="1"/>
          <p:nvPr>
            <p:ph idx="4" type="subTitle"/>
          </p:nvPr>
        </p:nvSpPr>
        <p:spPr>
          <a:xfrm>
            <a:off x="3046350" y="3437700"/>
            <a:ext cx="305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1" name="Google Shape;91;p5"/>
          <p:cNvGrpSpPr/>
          <p:nvPr/>
        </p:nvGrpSpPr>
        <p:grpSpPr>
          <a:xfrm rot="5400000">
            <a:off x="787792" y="3881575"/>
            <a:ext cx="477706" cy="1710915"/>
            <a:chOff x="1584649" y="2811500"/>
            <a:chExt cx="657726" cy="2331900"/>
          </a:xfrm>
        </p:grpSpPr>
        <p:sp>
          <p:nvSpPr>
            <p:cNvPr id="92" name="Google Shape;92;p5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6"/>
          <p:cNvGrpSpPr/>
          <p:nvPr/>
        </p:nvGrpSpPr>
        <p:grpSpPr>
          <a:xfrm rot="530900">
            <a:off x="5536884" y="3536348"/>
            <a:ext cx="4654158" cy="2787938"/>
            <a:chOff x="6944975" y="3766850"/>
            <a:chExt cx="3048975" cy="1826400"/>
          </a:xfrm>
        </p:grpSpPr>
        <p:cxnSp>
          <p:nvCxnSpPr>
            <p:cNvPr id="97" name="Google Shape;97;p6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6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6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6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1" name="Google Shape;101;p6"/>
          <p:cNvSpPr/>
          <p:nvPr/>
        </p:nvSpPr>
        <p:spPr>
          <a:xfrm>
            <a:off x="7342380" y="-12314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4" name="Google Shape;104;p6"/>
          <p:cNvGrpSpPr/>
          <p:nvPr/>
        </p:nvGrpSpPr>
        <p:grpSpPr>
          <a:xfrm rot="5400000">
            <a:off x="-1202485" y="1116880"/>
            <a:ext cx="3219924" cy="825891"/>
            <a:chOff x="534225" y="278300"/>
            <a:chExt cx="2644701" cy="678350"/>
          </a:xfrm>
        </p:grpSpPr>
        <p:cxnSp>
          <p:nvCxnSpPr>
            <p:cNvPr id="105" name="Google Shape;105;p6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6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6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" name="Google Shape;108;p6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6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6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6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6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6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/>
          <p:nvPr/>
        </p:nvSpPr>
        <p:spPr>
          <a:xfrm>
            <a:off x="498600" y="353100"/>
            <a:ext cx="8146800" cy="443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7"/>
          <p:cNvGrpSpPr/>
          <p:nvPr/>
        </p:nvGrpSpPr>
        <p:grpSpPr>
          <a:xfrm rot="-6785706">
            <a:off x="6289615" y="-979255"/>
            <a:ext cx="4654397" cy="2788081"/>
            <a:chOff x="6944975" y="3766850"/>
            <a:chExt cx="3048975" cy="1826400"/>
          </a:xfrm>
        </p:grpSpPr>
        <p:cxnSp>
          <p:nvCxnSpPr>
            <p:cNvPr id="117" name="Google Shape;117;p7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7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7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7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1" name="Google Shape;121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" name="Google Shape;122;p7"/>
          <p:cNvSpPr txBox="1"/>
          <p:nvPr>
            <p:ph idx="1" type="body"/>
          </p:nvPr>
        </p:nvSpPr>
        <p:spPr>
          <a:xfrm>
            <a:off x="1105225" y="1327425"/>
            <a:ext cx="3720900" cy="22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23" name="Google Shape;123;p7"/>
          <p:cNvSpPr/>
          <p:nvPr>
            <p:ph idx="2" type="pic"/>
          </p:nvPr>
        </p:nvSpPr>
        <p:spPr>
          <a:xfrm>
            <a:off x="5355725" y="1437700"/>
            <a:ext cx="2394300" cy="29517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7"/>
          <p:cNvSpPr/>
          <p:nvPr/>
        </p:nvSpPr>
        <p:spPr>
          <a:xfrm>
            <a:off x="-1693620" y="141065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type="title"/>
          </p:nvPr>
        </p:nvSpPr>
        <p:spPr>
          <a:xfrm>
            <a:off x="2098550" y="1157275"/>
            <a:ext cx="4874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27" name="Google Shape;127;p8"/>
          <p:cNvGrpSpPr/>
          <p:nvPr/>
        </p:nvGrpSpPr>
        <p:grpSpPr>
          <a:xfrm flipH="1">
            <a:off x="-1489895" y="-27595"/>
            <a:ext cx="3219924" cy="825891"/>
            <a:chOff x="534225" y="278300"/>
            <a:chExt cx="2644701" cy="678350"/>
          </a:xfrm>
        </p:grpSpPr>
        <p:cxnSp>
          <p:nvCxnSpPr>
            <p:cNvPr id="128" name="Google Shape;128;p8"/>
            <p:cNvCxnSpPr/>
            <p:nvPr/>
          </p:nvCxnSpPr>
          <p:spPr>
            <a:xfrm>
              <a:off x="534225" y="2783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" name="Google Shape;129;p8"/>
            <p:cNvCxnSpPr/>
            <p:nvPr/>
          </p:nvCxnSpPr>
          <p:spPr>
            <a:xfrm>
              <a:off x="534225" y="5019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8"/>
            <p:cNvCxnSpPr/>
            <p:nvPr/>
          </p:nvCxnSpPr>
          <p:spPr>
            <a:xfrm>
              <a:off x="534225" y="73300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1" name="Google Shape;131;p8"/>
            <p:cNvCxnSpPr/>
            <p:nvPr/>
          </p:nvCxnSpPr>
          <p:spPr>
            <a:xfrm>
              <a:off x="534225" y="956650"/>
              <a:ext cx="146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8"/>
            <p:cNvCxnSpPr/>
            <p:nvPr/>
          </p:nvCxnSpPr>
          <p:spPr>
            <a:xfrm>
              <a:off x="1995268" y="4050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8"/>
            <p:cNvCxnSpPr/>
            <p:nvPr/>
          </p:nvCxnSpPr>
          <p:spPr>
            <a:xfrm>
              <a:off x="1995268" y="62867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8"/>
            <p:cNvCxnSpPr/>
            <p:nvPr/>
          </p:nvCxnSpPr>
          <p:spPr>
            <a:xfrm>
              <a:off x="1995268" y="859724"/>
              <a:ext cx="753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8"/>
            <p:cNvCxnSpPr/>
            <p:nvPr/>
          </p:nvCxnSpPr>
          <p:spPr>
            <a:xfrm>
              <a:off x="2776326" y="50565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8"/>
            <p:cNvCxnSpPr/>
            <p:nvPr/>
          </p:nvCxnSpPr>
          <p:spPr>
            <a:xfrm>
              <a:off x="2776326" y="729300"/>
              <a:ext cx="402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37" name="Google Shape;137;p8"/>
          <p:cNvGrpSpPr/>
          <p:nvPr/>
        </p:nvGrpSpPr>
        <p:grpSpPr>
          <a:xfrm flipH="1" rot="-3465115">
            <a:off x="5765318" y="3536030"/>
            <a:ext cx="4654149" cy="2787933"/>
            <a:chOff x="6944975" y="3766850"/>
            <a:chExt cx="3048975" cy="1826400"/>
          </a:xfrm>
        </p:grpSpPr>
        <p:cxnSp>
          <p:nvCxnSpPr>
            <p:cNvPr id="138" name="Google Shape;138;p8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8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8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1" name="Google Shape;141;p8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2" name="Google Shape;142;p8"/>
          <p:cNvSpPr/>
          <p:nvPr/>
        </p:nvSpPr>
        <p:spPr>
          <a:xfrm flipH="1">
            <a:off x="-1719410" y="3607075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8"/>
          <p:cNvGrpSpPr/>
          <p:nvPr/>
        </p:nvGrpSpPr>
        <p:grpSpPr>
          <a:xfrm flipH="1">
            <a:off x="-1466820" y="3280400"/>
            <a:ext cx="477706" cy="1710915"/>
            <a:chOff x="1584649" y="2811500"/>
            <a:chExt cx="657726" cy="2331900"/>
          </a:xfrm>
        </p:grpSpPr>
        <p:sp>
          <p:nvSpPr>
            <p:cNvPr id="144" name="Google Shape;144;p8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8"/>
          <p:cNvSpPr/>
          <p:nvPr/>
        </p:nvSpPr>
        <p:spPr>
          <a:xfrm flipH="1">
            <a:off x="7755890" y="-1607300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/>
          <p:nvPr>
            <p:ph type="title"/>
          </p:nvPr>
        </p:nvSpPr>
        <p:spPr>
          <a:xfrm>
            <a:off x="1919900" y="1522600"/>
            <a:ext cx="53043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0" name="Google Shape;150;p9"/>
          <p:cNvSpPr txBox="1"/>
          <p:nvPr>
            <p:ph idx="1" type="subTitle"/>
          </p:nvPr>
        </p:nvSpPr>
        <p:spPr>
          <a:xfrm>
            <a:off x="1919900" y="2394500"/>
            <a:ext cx="5304300" cy="12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9"/>
          <p:cNvGrpSpPr/>
          <p:nvPr/>
        </p:nvGrpSpPr>
        <p:grpSpPr>
          <a:xfrm rot="-5400000">
            <a:off x="7921617" y="-485525"/>
            <a:ext cx="477706" cy="1710915"/>
            <a:chOff x="1584649" y="2811500"/>
            <a:chExt cx="657726" cy="2331900"/>
          </a:xfrm>
        </p:grpSpPr>
        <p:sp>
          <p:nvSpPr>
            <p:cNvPr id="152" name="Google Shape;152;p9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9"/>
          <p:cNvGrpSpPr/>
          <p:nvPr/>
        </p:nvGrpSpPr>
        <p:grpSpPr>
          <a:xfrm rot="5400000">
            <a:off x="787792" y="3881575"/>
            <a:ext cx="477706" cy="1710915"/>
            <a:chOff x="1584649" y="2811500"/>
            <a:chExt cx="657726" cy="2331900"/>
          </a:xfrm>
        </p:grpSpPr>
        <p:sp>
          <p:nvSpPr>
            <p:cNvPr id="156" name="Google Shape;156;p9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9"/>
          <p:cNvGrpSpPr/>
          <p:nvPr/>
        </p:nvGrpSpPr>
        <p:grpSpPr>
          <a:xfrm rot="525386">
            <a:off x="6258574" y="3287995"/>
            <a:ext cx="4654545" cy="2788142"/>
            <a:chOff x="6944975" y="3766850"/>
            <a:chExt cx="3048975" cy="1826400"/>
          </a:xfrm>
        </p:grpSpPr>
        <p:cxnSp>
          <p:nvCxnSpPr>
            <p:cNvPr id="160" name="Google Shape;160;p9"/>
            <p:cNvCxnSpPr/>
            <p:nvPr/>
          </p:nvCxnSpPr>
          <p:spPr>
            <a:xfrm flipH="1" rot="10800000">
              <a:off x="69449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9"/>
            <p:cNvCxnSpPr/>
            <p:nvPr/>
          </p:nvCxnSpPr>
          <p:spPr>
            <a:xfrm flipH="1" rot="10800000">
              <a:off x="7287875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9"/>
            <p:cNvCxnSpPr/>
            <p:nvPr/>
          </p:nvCxnSpPr>
          <p:spPr>
            <a:xfrm flipH="1" rot="10800000">
              <a:off x="75189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9"/>
            <p:cNvCxnSpPr/>
            <p:nvPr/>
          </p:nvCxnSpPr>
          <p:spPr>
            <a:xfrm flipH="1" rot="10800000">
              <a:off x="7668050" y="3766850"/>
              <a:ext cx="2325900" cy="1826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"/>
          <p:cNvSpPr txBox="1"/>
          <p:nvPr>
            <p:ph type="title"/>
          </p:nvPr>
        </p:nvSpPr>
        <p:spPr>
          <a:xfrm>
            <a:off x="715100" y="535000"/>
            <a:ext cx="4197600" cy="14001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6" name="Google Shape;166;p10"/>
          <p:cNvSpPr/>
          <p:nvPr/>
        </p:nvSpPr>
        <p:spPr>
          <a:xfrm>
            <a:off x="-1779345" y="2320138"/>
            <a:ext cx="3171300" cy="3171300"/>
          </a:xfrm>
          <a:prstGeom prst="star32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10"/>
          <p:cNvGrpSpPr/>
          <p:nvPr/>
        </p:nvGrpSpPr>
        <p:grpSpPr>
          <a:xfrm>
            <a:off x="8558708" y="163150"/>
            <a:ext cx="477706" cy="1710915"/>
            <a:chOff x="1584649" y="2811500"/>
            <a:chExt cx="657726" cy="2331900"/>
          </a:xfrm>
        </p:grpSpPr>
        <p:sp>
          <p:nvSpPr>
            <p:cNvPr id="168" name="Google Shape;168;p10"/>
            <p:cNvSpPr/>
            <p:nvPr/>
          </p:nvSpPr>
          <p:spPr>
            <a:xfrm>
              <a:off x="1584649" y="2811500"/>
              <a:ext cx="1929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1911525" y="2811500"/>
              <a:ext cx="1275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2173075" y="2811500"/>
              <a:ext cx="69300" cy="233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491750" y="445025"/>
            <a:ext cx="616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491750" y="1152475"/>
            <a:ext cx="6160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rxiv.org/abs/1703.04078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10.png"/><Relationship Id="rId11" Type="http://schemas.openxmlformats.org/officeDocument/2006/relationships/image" Target="../media/image12.png"/><Relationship Id="rId10" Type="http://schemas.openxmlformats.org/officeDocument/2006/relationships/image" Target="../media/image9.png"/><Relationship Id="rId13" Type="http://schemas.openxmlformats.org/officeDocument/2006/relationships/image" Target="../media/image8.png"/><Relationship Id="rId12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10.png"/><Relationship Id="rId11" Type="http://schemas.openxmlformats.org/officeDocument/2006/relationships/image" Target="../media/image12.png"/><Relationship Id="rId10" Type="http://schemas.openxmlformats.org/officeDocument/2006/relationships/image" Target="../media/image9.png"/><Relationship Id="rId13" Type="http://schemas.openxmlformats.org/officeDocument/2006/relationships/image" Target="../media/image8.png"/><Relationship Id="rId12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1"/>
          <p:cNvSpPr txBox="1"/>
          <p:nvPr>
            <p:ph type="ctrTitle"/>
          </p:nvPr>
        </p:nvSpPr>
        <p:spPr>
          <a:xfrm>
            <a:off x="1669825" y="1409175"/>
            <a:ext cx="5804400" cy="18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/>
              <a:t>6.8300: Prostate Cancer Diagnosis </a:t>
            </a:r>
            <a:endParaRPr b="1" sz="5300"/>
          </a:p>
        </p:txBody>
      </p:sp>
      <p:sp>
        <p:nvSpPr>
          <p:cNvPr id="519" name="Google Shape;519;p31"/>
          <p:cNvSpPr txBox="1"/>
          <p:nvPr>
            <p:ph idx="1" type="subTitle"/>
          </p:nvPr>
        </p:nvSpPr>
        <p:spPr>
          <a:xfrm>
            <a:off x="1669825" y="3324825"/>
            <a:ext cx="58044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Yen Hann Yoo, Jessie Tanaboriboon</a:t>
            </a:r>
            <a:endParaRPr/>
          </a:p>
        </p:txBody>
      </p:sp>
      <p:cxnSp>
        <p:nvCxnSpPr>
          <p:cNvPr id="520" name="Google Shape;520;p31"/>
          <p:cNvCxnSpPr/>
          <p:nvPr/>
        </p:nvCxnSpPr>
        <p:spPr>
          <a:xfrm>
            <a:off x="3415350" y="4048425"/>
            <a:ext cx="231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40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Baseline</a:t>
            </a:r>
            <a:endParaRPr b="1"/>
          </a:p>
        </p:txBody>
      </p:sp>
      <p:pic>
        <p:nvPicPr>
          <p:cNvPr id="719" name="Google Shape;7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425" y="1225275"/>
            <a:ext cx="2193200" cy="311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40"/>
          <p:cNvSpPr txBox="1"/>
          <p:nvPr/>
        </p:nvSpPr>
        <p:spPr>
          <a:xfrm>
            <a:off x="3911700" y="1225275"/>
            <a:ext cx="4512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Combines both ADC and T2W image modalities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Testing metrics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Precision: 0.297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Recall: 0.900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More information and shared burden of feature learning across two image modalities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1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Next Step </a:t>
            </a:r>
            <a:r>
              <a:rPr b="1" lang="en"/>
              <a:t> </a:t>
            </a:r>
            <a:endParaRPr b="1"/>
          </a:p>
        </p:txBody>
      </p:sp>
      <p:sp>
        <p:nvSpPr>
          <p:cNvPr id="726" name="Google Shape;726;p41"/>
          <p:cNvSpPr txBox="1"/>
          <p:nvPr>
            <p:ph idx="1" type="body"/>
          </p:nvPr>
        </p:nvSpPr>
        <p:spPr>
          <a:xfrm>
            <a:off x="830400" y="1277950"/>
            <a:ext cx="74832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Exploration and comparison of different model architectures: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UNET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→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 commonly employed model architecture for medical diagnosis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3D Models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→ More comprehensive analysis, considering spatial information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Vision Transformers →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Attention mechanisms to attend to specific patches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Potential extensions to address common issues clinician faces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Cancer Grade Classification: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Prostate cancers are graded on a scale of 0 to 5 (ISUP grading), with 5 being the most severe prognosis.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2"/>
          <p:cNvSpPr txBox="1"/>
          <p:nvPr>
            <p:ph type="ctrTitle"/>
          </p:nvPr>
        </p:nvSpPr>
        <p:spPr>
          <a:xfrm>
            <a:off x="1669825" y="1409175"/>
            <a:ext cx="5804400" cy="18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/>
              <a:t>Thank you! </a:t>
            </a:r>
            <a:endParaRPr b="1" sz="5300"/>
          </a:p>
        </p:txBody>
      </p:sp>
      <p:sp>
        <p:nvSpPr>
          <p:cNvPr id="732" name="Google Shape;732;p42"/>
          <p:cNvSpPr txBox="1"/>
          <p:nvPr>
            <p:ph idx="1" type="subTitle"/>
          </p:nvPr>
        </p:nvSpPr>
        <p:spPr>
          <a:xfrm>
            <a:off x="1669825" y="3324825"/>
            <a:ext cx="58044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Yen Hann Yoo, Jessie Tanaboriboon</a:t>
            </a:r>
            <a:endParaRPr/>
          </a:p>
        </p:txBody>
      </p:sp>
      <p:cxnSp>
        <p:nvCxnSpPr>
          <p:cNvPr id="733" name="Google Shape;733;p42"/>
          <p:cNvCxnSpPr/>
          <p:nvPr/>
        </p:nvCxnSpPr>
        <p:spPr>
          <a:xfrm>
            <a:off x="3415350" y="4048425"/>
            <a:ext cx="231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2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Introduction </a:t>
            </a:r>
            <a:endParaRPr b="1" sz="3000"/>
          </a:p>
        </p:txBody>
      </p:sp>
      <p:sp>
        <p:nvSpPr>
          <p:cNvPr id="526" name="Google Shape;526;p32"/>
          <p:cNvSpPr txBox="1"/>
          <p:nvPr>
            <p:ph idx="1" type="body"/>
          </p:nvPr>
        </p:nvSpPr>
        <p:spPr>
          <a:xfrm>
            <a:off x="762050" y="884075"/>
            <a:ext cx="7665300" cy="19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Prostate cancer</a:t>
            </a:r>
            <a:r>
              <a:rPr lang="en" sz="1300"/>
              <a:t> → leading causes of cancer-related deaths among men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Diagnosis primarily involves an assessment of prostate biparametric MRI →</a:t>
            </a:r>
            <a:r>
              <a:rPr b="1" lang="en" sz="1300"/>
              <a:t> Can we leverage the use of computer vision?</a:t>
            </a:r>
            <a:r>
              <a:rPr lang="en" sz="1300"/>
              <a:t>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Related Work 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3D MRI images using XmasNet, which is inspired by the VGG net, with data augmentation done through 3D rotation and slicing, which reformulate the 3D problem into 2D problem  [1]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2"/>
          <p:cNvSpPr/>
          <p:nvPr/>
        </p:nvSpPr>
        <p:spPr>
          <a:xfrm>
            <a:off x="783625" y="2979275"/>
            <a:ext cx="1323300" cy="791700"/>
          </a:xfrm>
          <a:prstGeom prst="roundRect">
            <a:avLst>
              <a:gd fmla="val 16667" name="adj"/>
            </a:avLst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Objective 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528" name="Google Shape;528;p32"/>
          <p:cNvSpPr txBox="1"/>
          <p:nvPr/>
        </p:nvSpPr>
        <p:spPr>
          <a:xfrm>
            <a:off x="2025075" y="2952575"/>
            <a:ext cx="6547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DM Sans"/>
              <a:buChar char="●"/>
            </a:pPr>
            <a:r>
              <a:rPr lang="en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Experimented with popular pre-trained Deep Learning models for image classification to ascertain their applicability to prostate cancer detection  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DM Sans"/>
              <a:buChar char="●"/>
            </a:pPr>
            <a:r>
              <a:rPr lang="en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Comparing two different modalities of MRI images (ADC and T2W) as input 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9" name="Google Shape;529;p32"/>
          <p:cNvSpPr/>
          <p:nvPr/>
        </p:nvSpPr>
        <p:spPr>
          <a:xfrm>
            <a:off x="783625" y="3848975"/>
            <a:ext cx="1323300" cy="421800"/>
          </a:xfrm>
          <a:prstGeom prst="roundRect">
            <a:avLst>
              <a:gd fmla="val 16667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Motivation</a:t>
            </a:r>
            <a:r>
              <a:rPr b="1" lang="en" sz="1600">
                <a:solidFill>
                  <a:schemeClr val="lt1"/>
                </a:solidFill>
              </a:rPr>
              <a:t> 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530" name="Google Shape;530;p32"/>
          <p:cNvSpPr txBox="1"/>
          <p:nvPr/>
        </p:nvSpPr>
        <p:spPr>
          <a:xfrm>
            <a:off x="2025075" y="3752375"/>
            <a:ext cx="63204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DM Sans"/>
              <a:buChar char="●"/>
            </a:pPr>
            <a:r>
              <a:rPr lang="en" sz="13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Explore whether it is possible to only use 1 image modality to detect clinically significant prostate cancer to simplify decision making process </a:t>
            </a:r>
            <a:endParaRPr sz="13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1" name="Google Shape;531;p32"/>
          <p:cNvSpPr txBox="1"/>
          <p:nvPr/>
        </p:nvSpPr>
        <p:spPr>
          <a:xfrm>
            <a:off x="523000" y="4552425"/>
            <a:ext cx="5243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[1] </a:t>
            </a:r>
            <a:r>
              <a:rPr lang="en" sz="6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https://arxiv.org/abs/1703.04078</a:t>
            </a: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 </a:t>
            </a:r>
            <a:endParaRPr sz="7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Dataset </a:t>
            </a:r>
            <a:endParaRPr b="1" sz="3000"/>
          </a:p>
        </p:txBody>
      </p:sp>
      <p:sp>
        <p:nvSpPr>
          <p:cNvPr id="537" name="Google Shape;537;p33"/>
          <p:cNvSpPr txBox="1"/>
          <p:nvPr/>
        </p:nvSpPr>
        <p:spPr>
          <a:xfrm>
            <a:off x="624750" y="1053875"/>
            <a:ext cx="8048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Data source: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 Prostate Imaging: Cancer AI challenge (PI-CAI) hosted by Grand Challenge [1]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1500 case studies and 1476 unique patients 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38" name="Google Shape;53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1825" y="2183125"/>
            <a:ext cx="759174" cy="759174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33"/>
          <p:cNvSpPr txBox="1"/>
          <p:nvPr/>
        </p:nvSpPr>
        <p:spPr>
          <a:xfrm>
            <a:off x="1031313" y="2921663"/>
            <a:ext cx="142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1 case study 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40" name="Google Shape;540;p33"/>
          <p:cNvCxnSpPr/>
          <p:nvPr/>
        </p:nvCxnSpPr>
        <p:spPr>
          <a:xfrm flipH="1" rot="10800000">
            <a:off x="2288900" y="2620850"/>
            <a:ext cx="7830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41" name="Google Shape;5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3500" y="2062525"/>
            <a:ext cx="819400" cy="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33"/>
          <p:cNvSpPr txBox="1"/>
          <p:nvPr/>
        </p:nvSpPr>
        <p:spPr>
          <a:xfrm>
            <a:off x="2991001" y="2769275"/>
            <a:ext cx="124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MRI images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43" name="Google Shape;543;p33"/>
          <p:cNvCxnSpPr/>
          <p:nvPr/>
        </p:nvCxnSpPr>
        <p:spPr>
          <a:xfrm>
            <a:off x="2316350" y="2875775"/>
            <a:ext cx="628200" cy="54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44" name="Google Shape;54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4450" y="3204925"/>
            <a:ext cx="685100" cy="6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3"/>
          <p:cNvSpPr txBox="1"/>
          <p:nvPr/>
        </p:nvSpPr>
        <p:spPr>
          <a:xfrm>
            <a:off x="2749525" y="3850525"/>
            <a:ext cx="156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Radiologist annotated images 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46" name="Google Shape;546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1325" y="3531776"/>
            <a:ext cx="572700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33"/>
          <p:cNvCxnSpPr>
            <a:stCxn id="539" idx="2"/>
          </p:cNvCxnSpPr>
          <p:nvPr/>
        </p:nvCxnSpPr>
        <p:spPr>
          <a:xfrm flipH="1">
            <a:off x="1733913" y="3290963"/>
            <a:ext cx="7500" cy="20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8" name="Google Shape;548;p33"/>
          <p:cNvSpPr txBox="1"/>
          <p:nvPr/>
        </p:nvSpPr>
        <p:spPr>
          <a:xfrm>
            <a:off x="1107851" y="4031500"/>
            <a:ext cx="124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Clinical Report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49" name="Google Shape;549;p33"/>
          <p:cNvGrpSpPr/>
          <p:nvPr/>
        </p:nvGrpSpPr>
        <p:grpSpPr>
          <a:xfrm>
            <a:off x="4406875" y="2071690"/>
            <a:ext cx="783000" cy="1066885"/>
            <a:chOff x="4406875" y="2071690"/>
            <a:chExt cx="783000" cy="1066885"/>
          </a:xfrm>
        </p:grpSpPr>
        <p:pic>
          <p:nvPicPr>
            <p:cNvPr id="550" name="Google Shape;550;p3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559425" y="2071690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1" name="Google Shape;551;p3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502425" y="2132290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2" name="Google Shape;552;p3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36350" y="2192078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3" name="Google Shape;553;p33"/>
            <p:cNvSpPr txBox="1"/>
            <p:nvPr/>
          </p:nvSpPr>
          <p:spPr>
            <a:xfrm>
              <a:off x="4406875" y="2769275"/>
              <a:ext cx="783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ADC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554" name="Google Shape;554;p33"/>
          <p:cNvGrpSpPr/>
          <p:nvPr/>
        </p:nvGrpSpPr>
        <p:grpSpPr>
          <a:xfrm>
            <a:off x="7606925" y="2048640"/>
            <a:ext cx="928225" cy="1046222"/>
            <a:chOff x="5105400" y="2092353"/>
            <a:chExt cx="928225" cy="1046222"/>
          </a:xfrm>
        </p:grpSpPr>
        <p:pic>
          <p:nvPicPr>
            <p:cNvPr id="555" name="Google Shape;555;p3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405425" y="2092353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6" name="Google Shape;556;p3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341700" y="2168553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7" name="Google Shape;557;p3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282325" y="2212728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8" name="Google Shape;558;p33"/>
            <p:cNvSpPr txBox="1"/>
            <p:nvPr/>
          </p:nvSpPr>
          <p:spPr>
            <a:xfrm>
              <a:off x="5105400" y="2769275"/>
              <a:ext cx="924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COR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559" name="Google Shape;559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49175" y="1986728"/>
            <a:ext cx="628199" cy="65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92175" y="2047340"/>
            <a:ext cx="628199" cy="65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21725" y="2153428"/>
            <a:ext cx="628199" cy="651873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33"/>
          <p:cNvSpPr txBox="1"/>
          <p:nvPr/>
        </p:nvSpPr>
        <p:spPr>
          <a:xfrm>
            <a:off x="6002975" y="2769275"/>
            <a:ext cx="92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HBV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63" name="Google Shape;563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93750" y="2003754"/>
            <a:ext cx="628199" cy="61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27675" y="2087129"/>
            <a:ext cx="628199" cy="61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28050" y="2147729"/>
            <a:ext cx="628199" cy="617802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33"/>
          <p:cNvSpPr txBox="1"/>
          <p:nvPr/>
        </p:nvSpPr>
        <p:spPr>
          <a:xfrm>
            <a:off x="6765150" y="2740150"/>
            <a:ext cx="92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SAG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67" name="Google Shape;567;p33"/>
          <p:cNvGrpSpPr/>
          <p:nvPr/>
        </p:nvGrpSpPr>
        <p:grpSpPr>
          <a:xfrm>
            <a:off x="5165900" y="1994113"/>
            <a:ext cx="924900" cy="1109238"/>
            <a:chOff x="7629075" y="2007388"/>
            <a:chExt cx="924900" cy="1109238"/>
          </a:xfrm>
        </p:grpSpPr>
        <p:pic>
          <p:nvPicPr>
            <p:cNvPr id="568" name="Google Shape;568;p3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58775" y="200738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9" name="Google Shape;569;p3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01775" y="20907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0" name="Google Shape;570;p3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729975" y="21669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1" name="Google Shape;571;p33"/>
            <p:cNvSpPr txBox="1"/>
            <p:nvPr/>
          </p:nvSpPr>
          <p:spPr>
            <a:xfrm>
              <a:off x="7629075" y="2747325"/>
              <a:ext cx="924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T2W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572" name="Google Shape;572;p3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626375" y="3212288"/>
            <a:ext cx="685101" cy="67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3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560300" y="3290963"/>
            <a:ext cx="685101" cy="67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3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496500" y="3361113"/>
            <a:ext cx="685101" cy="670387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33"/>
          <p:cNvSpPr txBox="1"/>
          <p:nvPr/>
        </p:nvSpPr>
        <p:spPr>
          <a:xfrm>
            <a:off x="4447550" y="4022675"/>
            <a:ext cx="78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ADC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76" name="Google Shape;576;p3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48750" y="3208150"/>
            <a:ext cx="685101" cy="67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3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582675" y="3286825"/>
            <a:ext cx="685101" cy="670387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33"/>
          <p:cNvSpPr txBox="1"/>
          <p:nvPr/>
        </p:nvSpPr>
        <p:spPr>
          <a:xfrm>
            <a:off x="5518875" y="4022675"/>
            <a:ext cx="78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T2W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79" name="Google Shape;579;p3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518887" y="3359463"/>
            <a:ext cx="685100" cy="673708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33"/>
          <p:cNvSpPr txBox="1"/>
          <p:nvPr/>
        </p:nvSpPr>
        <p:spPr>
          <a:xfrm>
            <a:off x="500075" y="4488650"/>
            <a:ext cx="3000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[1] </a:t>
            </a: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https://pi-cai.grand-challenge.org/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4"/>
          <p:cNvSpPr/>
          <p:nvPr/>
        </p:nvSpPr>
        <p:spPr>
          <a:xfrm>
            <a:off x="4328275" y="3126850"/>
            <a:ext cx="2310000" cy="1179600"/>
          </a:xfrm>
          <a:prstGeom prst="rect">
            <a:avLst/>
          </a:pr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4"/>
          <p:cNvSpPr/>
          <p:nvPr/>
        </p:nvSpPr>
        <p:spPr>
          <a:xfrm>
            <a:off x="4328275" y="1874475"/>
            <a:ext cx="1762500" cy="1220400"/>
          </a:xfrm>
          <a:prstGeom prst="rect">
            <a:avLst/>
          </a:pr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Dataset </a:t>
            </a:r>
            <a:endParaRPr b="1" sz="3000"/>
          </a:p>
        </p:txBody>
      </p:sp>
      <p:sp>
        <p:nvSpPr>
          <p:cNvPr id="588" name="Google Shape;588;p34"/>
          <p:cNvSpPr txBox="1"/>
          <p:nvPr/>
        </p:nvSpPr>
        <p:spPr>
          <a:xfrm>
            <a:off x="624750" y="1053875"/>
            <a:ext cx="807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Data source: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 Prostate Imaging: Cancer AI challenge (PI-CAI) hosted by Grand Challenge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[1]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1500 case studies and 1476 unique patients 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89" name="Google Shape;5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1825" y="2183125"/>
            <a:ext cx="759174" cy="75917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34"/>
          <p:cNvSpPr txBox="1"/>
          <p:nvPr/>
        </p:nvSpPr>
        <p:spPr>
          <a:xfrm>
            <a:off x="1031313" y="2921663"/>
            <a:ext cx="142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1 case study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91" name="Google Shape;591;p34"/>
          <p:cNvCxnSpPr/>
          <p:nvPr/>
        </p:nvCxnSpPr>
        <p:spPr>
          <a:xfrm flipH="1" rot="10800000">
            <a:off x="2288900" y="2620850"/>
            <a:ext cx="7830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92" name="Google Shape;59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3500" y="2062525"/>
            <a:ext cx="819400" cy="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34"/>
          <p:cNvSpPr txBox="1"/>
          <p:nvPr/>
        </p:nvSpPr>
        <p:spPr>
          <a:xfrm>
            <a:off x="2991001" y="2769275"/>
            <a:ext cx="124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MRI images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594" name="Google Shape;594;p34"/>
          <p:cNvCxnSpPr/>
          <p:nvPr/>
        </p:nvCxnSpPr>
        <p:spPr>
          <a:xfrm>
            <a:off x="2316350" y="2875775"/>
            <a:ext cx="628200" cy="54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95" name="Google Shape;59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4450" y="3204925"/>
            <a:ext cx="685100" cy="6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34"/>
          <p:cNvSpPr txBox="1"/>
          <p:nvPr/>
        </p:nvSpPr>
        <p:spPr>
          <a:xfrm>
            <a:off x="2749525" y="3850525"/>
            <a:ext cx="156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Radiologist annotated images 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97" name="Google Shape;59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1325" y="3531776"/>
            <a:ext cx="572700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8" name="Google Shape;598;p34"/>
          <p:cNvCxnSpPr>
            <a:stCxn id="590" idx="2"/>
          </p:cNvCxnSpPr>
          <p:nvPr/>
        </p:nvCxnSpPr>
        <p:spPr>
          <a:xfrm flipH="1">
            <a:off x="1733913" y="3290963"/>
            <a:ext cx="7500" cy="20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9" name="Google Shape;599;p34"/>
          <p:cNvSpPr txBox="1"/>
          <p:nvPr/>
        </p:nvSpPr>
        <p:spPr>
          <a:xfrm>
            <a:off x="1107851" y="4031500"/>
            <a:ext cx="124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M Sans"/>
                <a:ea typeface="DM Sans"/>
                <a:cs typeface="DM Sans"/>
                <a:sym typeface="DM Sans"/>
              </a:rPr>
              <a:t>Clinical Report</a:t>
            </a:r>
            <a:endParaRPr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00" name="Google Shape;600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59425" y="2071690"/>
            <a:ext cx="628200" cy="648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02425" y="2132290"/>
            <a:ext cx="628200" cy="648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36350" y="2192078"/>
            <a:ext cx="628200" cy="64866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34"/>
          <p:cNvSpPr txBox="1"/>
          <p:nvPr/>
        </p:nvSpPr>
        <p:spPr>
          <a:xfrm>
            <a:off x="4406875" y="2769275"/>
            <a:ext cx="78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ADC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604" name="Google Shape;604;p34"/>
          <p:cNvGrpSpPr/>
          <p:nvPr/>
        </p:nvGrpSpPr>
        <p:grpSpPr>
          <a:xfrm>
            <a:off x="7606925" y="2048640"/>
            <a:ext cx="928225" cy="1046222"/>
            <a:chOff x="5105400" y="2092353"/>
            <a:chExt cx="928225" cy="1046222"/>
          </a:xfrm>
        </p:grpSpPr>
        <p:pic>
          <p:nvPicPr>
            <p:cNvPr id="605" name="Google Shape;605;p3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405425" y="2092353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6" name="Google Shape;606;p3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341700" y="2168553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7" name="Google Shape;607;p3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282325" y="2212728"/>
              <a:ext cx="628200" cy="6073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8" name="Google Shape;608;p34"/>
            <p:cNvSpPr txBox="1"/>
            <p:nvPr/>
          </p:nvSpPr>
          <p:spPr>
            <a:xfrm>
              <a:off x="5105400" y="2769275"/>
              <a:ext cx="924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COR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609" name="Google Shape;609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49175" y="1986728"/>
            <a:ext cx="628199" cy="65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92175" y="2047340"/>
            <a:ext cx="628199" cy="651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21725" y="2153428"/>
            <a:ext cx="628199" cy="651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4"/>
          <p:cNvSpPr txBox="1"/>
          <p:nvPr/>
        </p:nvSpPr>
        <p:spPr>
          <a:xfrm>
            <a:off x="6002975" y="2769275"/>
            <a:ext cx="92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HBV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13" name="Google Shape;613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93750" y="2003754"/>
            <a:ext cx="628199" cy="61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27675" y="2087129"/>
            <a:ext cx="628199" cy="61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28050" y="2147729"/>
            <a:ext cx="628199" cy="617802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34"/>
          <p:cNvSpPr txBox="1"/>
          <p:nvPr/>
        </p:nvSpPr>
        <p:spPr>
          <a:xfrm>
            <a:off x="6765150" y="2740150"/>
            <a:ext cx="92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SAG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617" name="Google Shape;617;p34"/>
          <p:cNvGrpSpPr/>
          <p:nvPr/>
        </p:nvGrpSpPr>
        <p:grpSpPr>
          <a:xfrm>
            <a:off x="5165900" y="1994113"/>
            <a:ext cx="924900" cy="1109238"/>
            <a:chOff x="7629075" y="2007388"/>
            <a:chExt cx="924900" cy="1109238"/>
          </a:xfrm>
        </p:grpSpPr>
        <p:pic>
          <p:nvPicPr>
            <p:cNvPr id="618" name="Google Shape;618;p3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58775" y="200738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9" name="Google Shape;619;p3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01775" y="20907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0" name="Google Shape;620;p3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729975" y="21669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1" name="Google Shape;621;p34"/>
            <p:cNvSpPr txBox="1"/>
            <p:nvPr/>
          </p:nvSpPr>
          <p:spPr>
            <a:xfrm>
              <a:off x="7629075" y="2747325"/>
              <a:ext cx="924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T2W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22" name="Google Shape;622;p34"/>
          <p:cNvGrpSpPr/>
          <p:nvPr/>
        </p:nvGrpSpPr>
        <p:grpSpPr>
          <a:xfrm>
            <a:off x="4447550" y="3212288"/>
            <a:ext cx="863926" cy="1179687"/>
            <a:chOff x="4447550" y="3212288"/>
            <a:chExt cx="863926" cy="1179687"/>
          </a:xfrm>
        </p:grpSpPr>
        <p:pic>
          <p:nvPicPr>
            <p:cNvPr id="623" name="Google Shape;623;p3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4626375" y="3212288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4" name="Google Shape;624;p3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4560300" y="3290963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5" name="Google Shape;625;p3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4496500" y="3361113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6" name="Google Shape;626;p34"/>
            <p:cNvSpPr txBox="1"/>
            <p:nvPr/>
          </p:nvSpPr>
          <p:spPr>
            <a:xfrm>
              <a:off x="4447550" y="4022675"/>
              <a:ext cx="783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ADC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627" name="Google Shape;627;p3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48750" y="3208150"/>
            <a:ext cx="685101" cy="67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582675" y="3286825"/>
            <a:ext cx="685101" cy="670387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34"/>
          <p:cNvSpPr txBox="1"/>
          <p:nvPr/>
        </p:nvSpPr>
        <p:spPr>
          <a:xfrm>
            <a:off x="5518875" y="4022675"/>
            <a:ext cx="78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T2W 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30" name="Google Shape;630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518887" y="3359463"/>
            <a:ext cx="685100" cy="673708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34"/>
          <p:cNvSpPr txBox="1"/>
          <p:nvPr/>
        </p:nvSpPr>
        <p:spPr>
          <a:xfrm>
            <a:off x="6737200" y="3208625"/>
            <a:ext cx="1690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1290 case studies with both ADC and T2W annotation </a:t>
            </a:r>
            <a:endParaRPr/>
          </a:p>
        </p:txBody>
      </p:sp>
      <p:sp>
        <p:nvSpPr>
          <p:cNvPr id="632" name="Google Shape;632;p34"/>
          <p:cNvSpPr txBox="1"/>
          <p:nvPr/>
        </p:nvSpPr>
        <p:spPr>
          <a:xfrm>
            <a:off x="500075" y="4488650"/>
            <a:ext cx="3000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[1] https://pi-cai.grand-challenge.org/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5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Methodology - Preprocessing </a:t>
            </a:r>
            <a:endParaRPr b="1" sz="3000"/>
          </a:p>
        </p:txBody>
      </p:sp>
      <p:sp>
        <p:nvSpPr>
          <p:cNvPr id="638" name="Google Shape;638;p35"/>
          <p:cNvSpPr/>
          <p:nvPr/>
        </p:nvSpPr>
        <p:spPr>
          <a:xfrm rot="-5400000">
            <a:off x="222350" y="1822775"/>
            <a:ext cx="1582500" cy="472500"/>
          </a:xfrm>
          <a:prstGeom prst="roundRect">
            <a:avLst>
              <a:gd fmla="val 16667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Input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39" name="Google Shape;639;p35"/>
          <p:cNvSpPr/>
          <p:nvPr/>
        </p:nvSpPr>
        <p:spPr>
          <a:xfrm>
            <a:off x="3987325" y="1377275"/>
            <a:ext cx="1912800" cy="1380000"/>
          </a:xfrm>
          <a:prstGeom prst="roundRect">
            <a:avLst>
              <a:gd fmla="val 16667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64084" lvl="0" marL="14630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Depth of each case treated as individual image</a:t>
            </a:r>
            <a:endParaRPr sz="1000">
              <a:solidFill>
                <a:schemeClr val="lt1"/>
              </a:solidFill>
            </a:endParaRPr>
          </a:p>
          <a:p>
            <a:pPr indent="-164084" lvl="0" marL="14630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Resize to (128, 128) for uniformity</a:t>
            </a:r>
            <a:endParaRPr sz="1000">
              <a:solidFill>
                <a:schemeClr val="lt1"/>
              </a:solidFill>
            </a:endParaRPr>
          </a:p>
          <a:p>
            <a:pPr indent="-164084" lvl="0" marL="14630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Repeat first channel 3 times for (128, 128, 3) shape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640" name="Google Shape;640;p35"/>
          <p:cNvSpPr/>
          <p:nvPr/>
        </p:nvSpPr>
        <p:spPr>
          <a:xfrm>
            <a:off x="3987325" y="3272750"/>
            <a:ext cx="1912800" cy="908700"/>
          </a:xfrm>
          <a:prstGeom prst="roundRect">
            <a:avLst>
              <a:gd fmla="val 16667" name="adj"/>
            </a:avLst>
          </a:prstGeom>
          <a:solidFill>
            <a:srgbClr val="134F5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64084" lvl="0" marL="14630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Depth of each case treated as individual label</a:t>
            </a:r>
            <a:endParaRPr sz="1000">
              <a:solidFill>
                <a:schemeClr val="lt1"/>
              </a:solidFill>
            </a:endParaRPr>
          </a:p>
          <a:p>
            <a:pPr indent="-164084" lvl="0" marL="14630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Binary labels for presence/absence of prostate cancer</a:t>
            </a:r>
            <a:endParaRPr sz="1000">
              <a:solidFill>
                <a:schemeClr val="lt1"/>
              </a:solidFill>
            </a:endParaRPr>
          </a:p>
        </p:txBody>
      </p:sp>
      <p:grpSp>
        <p:nvGrpSpPr>
          <p:cNvPr id="641" name="Google Shape;641;p35"/>
          <p:cNvGrpSpPr/>
          <p:nvPr/>
        </p:nvGrpSpPr>
        <p:grpSpPr>
          <a:xfrm>
            <a:off x="1339763" y="1338549"/>
            <a:ext cx="630080" cy="930704"/>
            <a:chOff x="4406875" y="2071690"/>
            <a:chExt cx="783000" cy="1156585"/>
          </a:xfrm>
        </p:grpSpPr>
        <p:pic>
          <p:nvPicPr>
            <p:cNvPr id="642" name="Google Shape;642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559425" y="2071690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3" name="Google Shape;643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502425" y="2132290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4" name="Google Shape;644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36350" y="2192078"/>
              <a:ext cx="628200" cy="6486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5" name="Google Shape;645;p35"/>
            <p:cNvSpPr txBox="1"/>
            <p:nvPr/>
          </p:nvSpPr>
          <p:spPr>
            <a:xfrm>
              <a:off x="4406875" y="2769275"/>
              <a:ext cx="783000" cy="45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ADC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46" name="Google Shape;646;p35"/>
          <p:cNvGrpSpPr/>
          <p:nvPr/>
        </p:nvGrpSpPr>
        <p:grpSpPr>
          <a:xfrm>
            <a:off x="1301912" y="2178560"/>
            <a:ext cx="705791" cy="934139"/>
            <a:chOff x="7629075" y="2007388"/>
            <a:chExt cx="924900" cy="1224138"/>
          </a:xfrm>
        </p:grpSpPr>
        <p:pic>
          <p:nvPicPr>
            <p:cNvPr id="647" name="Google Shape;647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58775" y="200738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8" name="Google Shape;648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01775" y="20907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9" name="Google Shape;649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29975" y="2166938"/>
              <a:ext cx="628200" cy="6177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0" name="Google Shape;650;p35"/>
            <p:cNvSpPr txBox="1"/>
            <p:nvPr/>
          </p:nvSpPr>
          <p:spPr>
            <a:xfrm>
              <a:off x="7629075" y="2747325"/>
              <a:ext cx="924900" cy="48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T2W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651" name="Google Shape;651;p35"/>
          <p:cNvSpPr txBox="1"/>
          <p:nvPr/>
        </p:nvSpPr>
        <p:spPr>
          <a:xfrm>
            <a:off x="1969850" y="1473025"/>
            <a:ext cx="1593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Different images sizes and number of dept for each patient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2" name="Google Shape;652;p35"/>
          <p:cNvSpPr/>
          <p:nvPr/>
        </p:nvSpPr>
        <p:spPr>
          <a:xfrm>
            <a:off x="3501175" y="1752250"/>
            <a:ext cx="343800" cy="57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381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5"/>
          <p:cNvSpPr/>
          <p:nvPr/>
        </p:nvSpPr>
        <p:spPr>
          <a:xfrm>
            <a:off x="6042475" y="1752250"/>
            <a:ext cx="343800" cy="57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381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5"/>
          <p:cNvSpPr txBox="1"/>
          <p:nvPr/>
        </p:nvSpPr>
        <p:spPr>
          <a:xfrm>
            <a:off x="6528625" y="1407550"/>
            <a:ext cx="1912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B5394"/>
                </a:highlight>
                <a:latin typeface="DM Sans"/>
                <a:ea typeface="DM Sans"/>
                <a:cs typeface="DM Sans"/>
                <a:sym typeface="DM Sans"/>
              </a:rPr>
              <a:t>Final Input Shape </a:t>
            </a:r>
            <a:endParaRPr b="1">
              <a:solidFill>
                <a:srgbClr val="FFFFFF"/>
              </a:solidFill>
              <a:highlight>
                <a:srgbClr val="0B5394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ADC: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(27,342, 128, 128, 3)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T2W: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(29,328, 128, 128, 3)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5" name="Google Shape;655;p35"/>
          <p:cNvSpPr/>
          <p:nvPr/>
        </p:nvSpPr>
        <p:spPr>
          <a:xfrm>
            <a:off x="3501175" y="3440750"/>
            <a:ext cx="343800" cy="57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38100">
            <a:solidFill>
              <a:srgbClr val="134F5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5"/>
          <p:cNvSpPr/>
          <p:nvPr/>
        </p:nvSpPr>
        <p:spPr>
          <a:xfrm>
            <a:off x="6042475" y="3440750"/>
            <a:ext cx="343800" cy="572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38100">
            <a:solidFill>
              <a:srgbClr val="134F5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5"/>
          <p:cNvSpPr/>
          <p:nvPr/>
        </p:nvSpPr>
        <p:spPr>
          <a:xfrm rot="-5400000">
            <a:off x="318950" y="3571100"/>
            <a:ext cx="1380000" cy="463200"/>
          </a:xfrm>
          <a:prstGeom prst="roundRect">
            <a:avLst>
              <a:gd fmla="val 16667" name="adj"/>
            </a:avLst>
          </a:prstGeom>
          <a:solidFill>
            <a:srgbClr val="134F5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Annotated Label</a:t>
            </a:r>
            <a:endParaRPr b="1">
              <a:solidFill>
                <a:schemeClr val="lt1"/>
              </a:solidFill>
            </a:endParaRPr>
          </a:p>
        </p:txBody>
      </p:sp>
      <p:grpSp>
        <p:nvGrpSpPr>
          <p:cNvPr id="658" name="Google Shape;658;p35"/>
          <p:cNvGrpSpPr/>
          <p:nvPr/>
        </p:nvGrpSpPr>
        <p:grpSpPr>
          <a:xfrm>
            <a:off x="1287995" y="3232650"/>
            <a:ext cx="581237" cy="838264"/>
            <a:chOff x="4447569" y="3212288"/>
            <a:chExt cx="863907" cy="1224100"/>
          </a:xfrm>
        </p:grpSpPr>
        <p:pic>
          <p:nvPicPr>
            <p:cNvPr id="659" name="Google Shape;659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26375" y="3212288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0" name="Google Shape;660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60300" y="3290963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1" name="Google Shape;661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96500" y="3361113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2" name="Google Shape;662;p35"/>
            <p:cNvSpPr txBox="1"/>
            <p:nvPr/>
          </p:nvSpPr>
          <p:spPr>
            <a:xfrm>
              <a:off x="4447569" y="3919488"/>
              <a:ext cx="783000" cy="51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DM Sans"/>
                  <a:ea typeface="DM Sans"/>
                  <a:cs typeface="DM Sans"/>
                  <a:sym typeface="DM Sans"/>
                </a:rPr>
                <a:t>ADC </a:t>
              </a:r>
              <a:endParaRPr b="1" sz="11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63" name="Google Shape;663;p35"/>
          <p:cNvGrpSpPr/>
          <p:nvPr/>
        </p:nvGrpSpPr>
        <p:grpSpPr>
          <a:xfrm>
            <a:off x="1300978" y="3972816"/>
            <a:ext cx="555235" cy="783430"/>
            <a:chOff x="5469941" y="3208150"/>
            <a:chExt cx="863910" cy="1268302"/>
          </a:xfrm>
        </p:grpSpPr>
        <p:pic>
          <p:nvPicPr>
            <p:cNvPr id="664" name="Google Shape;664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48750" y="3208150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5" name="Google Shape;665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82675" y="3286825"/>
              <a:ext cx="685101" cy="6703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6" name="Google Shape;666;p35"/>
            <p:cNvSpPr txBox="1"/>
            <p:nvPr/>
          </p:nvSpPr>
          <p:spPr>
            <a:xfrm>
              <a:off x="5469941" y="3878552"/>
              <a:ext cx="783000" cy="59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DM Sans"/>
                  <a:ea typeface="DM Sans"/>
                  <a:cs typeface="DM Sans"/>
                  <a:sym typeface="DM Sans"/>
                </a:rPr>
                <a:t>T2W</a:t>
              </a:r>
              <a:r>
                <a:rPr b="1" lang="en" sz="1200">
                  <a:latin typeface="DM Sans"/>
                  <a:ea typeface="DM Sans"/>
                  <a:cs typeface="DM Sans"/>
                  <a:sym typeface="DM Sans"/>
                </a:rPr>
                <a:t> </a:t>
              </a:r>
              <a:endParaRPr b="1" sz="1200">
                <a:latin typeface="DM Sans"/>
                <a:ea typeface="DM Sans"/>
                <a:cs typeface="DM Sans"/>
                <a:sym typeface="DM Sans"/>
              </a:endParaRPr>
            </a:p>
          </p:txBody>
        </p:sp>
        <p:pic>
          <p:nvPicPr>
            <p:cNvPr id="667" name="Google Shape;667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518887" y="3359463"/>
              <a:ext cx="685100" cy="6737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68" name="Google Shape;668;p35"/>
          <p:cNvSpPr txBox="1"/>
          <p:nvPr/>
        </p:nvSpPr>
        <p:spPr>
          <a:xfrm>
            <a:off x="1893650" y="3171650"/>
            <a:ext cx="1593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Annotated image size matches their </a:t>
            </a:r>
            <a:r>
              <a:rPr b="1" lang="en">
                <a:latin typeface="DM Sans"/>
                <a:ea typeface="DM Sans"/>
                <a:cs typeface="DM Sans"/>
                <a:sym typeface="DM Sans"/>
              </a:rPr>
              <a:t>corresponding</a:t>
            </a:r>
            <a:r>
              <a:rPr b="1" lang="en">
                <a:latin typeface="DM Sans"/>
                <a:ea typeface="DM Sans"/>
                <a:cs typeface="DM Sans"/>
                <a:sym typeface="DM Sans"/>
              </a:rPr>
              <a:t> MRI images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9" name="Google Shape;669;p35"/>
          <p:cNvSpPr txBox="1"/>
          <p:nvPr/>
        </p:nvSpPr>
        <p:spPr>
          <a:xfrm>
            <a:off x="6588750" y="3096050"/>
            <a:ext cx="1912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134F5C"/>
                </a:highlight>
                <a:latin typeface="DM Sans"/>
                <a:ea typeface="DM Sans"/>
                <a:cs typeface="DM Sans"/>
                <a:sym typeface="DM Sans"/>
              </a:rPr>
              <a:t>Binary Label</a:t>
            </a:r>
            <a:r>
              <a:rPr b="1" lang="en">
                <a:solidFill>
                  <a:srgbClr val="FFFFFF"/>
                </a:solidFill>
                <a:highlight>
                  <a:srgbClr val="0B5394"/>
                </a:highlight>
                <a:latin typeface="DM Sans"/>
                <a:ea typeface="DM Sans"/>
                <a:cs typeface="DM Sans"/>
                <a:sym typeface="DM Sans"/>
              </a:rPr>
              <a:t> </a:t>
            </a:r>
            <a:endParaRPr b="1">
              <a:solidFill>
                <a:srgbClr val="FFFFFF"/>
              </a:solidFill>
              <a:highlight>
                <a:srgbClr val="0B5394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ADC: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(27,342, )  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3.71%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Positive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 Label 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T2W: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(29,328, ) 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4.35% Positive Label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6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Methodology - Model  </a:t>
            </a:r>
            <a:endParaRPr b="1" sz="3000"/>
          </a:p>
        </p:txBody>
      </p:sp>
      <p:sp>
        <p:nvSpPr>
          <p:cNvPr id="675" name="Google Shape;675;p36"/>
          <p:cNvSpPr/>
          <p:nvPr/>
        </p:nvSpPr>
        <p:spPr>
          <a:xfrm>
            <a:off x="1062550" y="2306850"/>
            <a:ext cx="1582500" cy="472500"/>
          </a:xfrm>
          <a:prstGeom prst="roundRect">
            <a:avLst>
              <a:gd fmla="val 16667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ADC: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Input &amp; Label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2898975" y="1511238"/>
            <a:ext cx="1419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70% Train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15% Validation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15% Test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7" name="Google Shape;677;p36"/>
          <p:cNvSpPr/>
          <p:nvPr/>
        </p:nvSpPr>
        <p:spPr>
          <a:xfrm>
            <a:off x="2840825" y="2378850"/>
            <a:ext cx="1470900" cy="32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E2A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6"/>
          <p:cNvSpPr/>
          <p:nvPr/>
        </p:nvSpPr>
        <p:spPr>
          <a:xfrm>
            <a:off x="5067550" y="1517350"/>
            <a:ext cx="2463600" cy="463200"/>
          </a:xfrm>
          <a:prstGeom prst="roundRect">
            <a:avLst>
              <a:gd fmla="val 16667" name="adj"/>
            </a:avLst>
          </a:pr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VGG19 Base Model </a:t>
            </a:r>
            <a:endParaRPr b="1">
              <a:solidFill>
                <a:srgbClr val="FFFFFF"/>
              </a:solidFill>
            </a:endParaRPr>
          </a:p>
        </p:txBody>
      </p:sp>
      <p:graphicFrame>
        <p:nvGraphicFramePr>
          <p:cNvPr id="679" name="Google Shape;679;p36"/>
          <p:cNvGraphicFramePr/>
          <p:nvPr/>
        </p:nvGraphicFramePr>
        <p:xfrm>
          <a:off x="4648975" y="214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{97063451-EDD1-4B83-B727-1E8A9FA17F13}</a:tableStyleId>
              </a:tblPr>
              <a:tblGrid>
                <a:gridCol w="3300775"/>
              </a:tblGrid>
              <a:tr h="187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1. No reweighting, headless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7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2. Reweights, headless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7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3. Reweights, retraining last block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7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4. Reweights, retrain entire model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7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5. Augmented data, reweights, headless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6. Augmented data, reweights, retrained last block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80" name="Google Shape;680;p36"/>
          <p:cNvSpPr/>
          <p:nvPr/>
        </p:nvSpPr>
        <p:spPr>
          <a:xfrm>
            <a:off x="1062550" y="3068225"/>
            <a:ext cx="1582500" cy="472500"/>
          </a:xfrm>
          <a:prstGeom prst="roundRect">
            <a:avLst>
              <a:gd fmla="val 16667" name="adj"/>
            </a:avLst>
          </a:prstGeom>
          <a:solidFill>
            <a:srgbClr val="134F5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T2W: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Input &amp; Label</a:t>
            </a:r>
            <a:r>
              <a:rPr b="1" lang="en">
                <a:solidFill>
                  <a:schemeClr val="lt1"/>
                </a:solidFill>
              </a:rPr>
              <a:t> 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2873463" y="3140225"/>
            <a:ext cx="1470900" cy="32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E2A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6"/>
          <p:cNvSpPr txBox="1"/>
          <p:nvPr/>
        </p:nvSpPr>
        <p:spPr>
          <a:xfrm>
            <a:off x="4863298" y="3437825"/>
            <a:ext cx="297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-"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Binary Cross Entropy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-"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ADAM optimizer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7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Methodology - Prediction </a:t>
            </a:r>
            <a:endParaRPr b="1" sz="3000"/>
          </a:p>
        </p:txBody>
      </p:sp>
      <p:sp>
        <p:nvSpPr>
          <p:cNvPr id="688" name="Google Shape;688;p37"/>
          <p:cNvSpPr txBox="1"/>
          <p:nvPr/>
        </p:nvSpPr>
        <p:spPr>
          <a:xfrm>
            <a:off x="720050" y="4133675"/>
            <a:ext cx="356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89" name="Google Shape;689;p37"/>
          <p:cNvPicPr preferRelativeResize="0"/>
          <p:nvPr/>
        </p:nvPicPr>
        <p:blipFill rotWithShape="1">
          <a:blip r:embed="rId3">
            <a:alphaModFix/>
          </a:blip>
          <a:srcRect b="0" l="455" r="455" t="0"/>
          <a:stretch/>
        </p:blipFill>
        <p:spPr>
          <a:xfrm>
            <a:off x="1305075" y="1039300"/>
            <a:ext cx="6546273" cy="3635350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37"/>
          <p:cNvSpPr/>
          <p:nvPr/>
        </p:nvSpPr>
        <p:spPr>
          <a:xfrm>
            <a:off x="6204700" y="2988675"/>
            <a:ext cx="304500" cy="30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1" name="Google Shape;691;p37"/>
          <p:cNvPicPr preferRelativeResize="0"/>
          <p:nvPr/>
        </p:nvPicPr>
        <p:blipFill rotWithShape="1">
          <a:blip r:embed="rId4">
            <a:alphaModFix/>
          </a:blip>
          <a:srcRect b="21020" l="33219" r="32639" t="17156"/>
          <a:stretch/>
        </p:blipFill>
        <p:spPr>
          <a:xfrm>
            <a:off x="6259025" y="3034525"/>
            <a:ext cx="195851" cy="212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8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</a:t>
            </a:r>
            <a:endParaRPr b="1" sz="3000"/>
          </a:p>
        </p:txBody>
      </p:sp>
      <p:sp>
        <p:nvSpPr>
          <p:cNvPr id="697" name="Google Shape;697;p38"/>
          <p:cNvSpPr txBox="1"/>
          <p:nvPr/>
        </p:nvSpPr>
        <p:spPr>
          <a:xfrm>
            <a:off x="720050" y="4133675"/>
            <a:ext cx="356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98" name="Google Shape;698;p38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0" y="1762850"/>
            <a:ext cx="3607400" cy="22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38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025" y="1762838"/>
            <a:ext cx="3817575" cy="23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38"/>
          <p:cNvSpPr/>
          <p:nvPr/>
        </p:nvSpPr>
        <p:spPr>
          <a:xfrm>
            <a:off x="1629496" y="1196788"/>
            <a:ext cx="1743900" cy="463200"/>
          </a:xfrm>
          <a:prstGeom prst="roundRect">
            <a:avLst>
              <a:gd fmla="val 16667" name="adj"/>
            </a:avLst>
          </a:pr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Precision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01" name="Google Shape;701;p38"/>
          <p:cNvSpPr/>
          <p:nvPr/>
        </p:nvSpPr>
        <p:spPr>
          <a:xfrm>
            <a:off x="5389671" y="1196788"/>
            <a:ext cx="1743900" cy="463200"/>
          </a:xfrm>
          <a:prstGeom prst="roundRect">
            <a:avLst>
              <a:gd fmla="val 16667" name="adj"/>
            </a:avLst>
          </a:pr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Recall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02" name="Google Shape;702;p38"/>
          <p:cNvSpPr txBox="1"/>
          <p:nvPr/>
        </p:nvSpPr>
        <p:spPr>
          <a:xfrm>
            <a:off x="2351550" y="4114300"/>
            <a:ext cx="444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Low precision, high recall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39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Discussion</a:t>
            </a:r>
            <a:r>
              <a:rPr b="1" lang="en"/>
              <a:t> </a:t>
            </a:r>
            <a:endParaRPr b="1"/>
          </a:p>
        </p:txBody>
      </p:sp>
      <p:sp>
        <p:nvSpPr>
          <p:cNvPr id="708" name="Google Shape;708;p39"/>
          <p:cNvSpPr txBox="1"/>
          <p:nvPr>
            <p:ph idx="1" type="body"/>
          </p:nvPr>
        </p:nvSpPr>
        <p:spPr>
          <a:xfrm>
            <a:off x="601550" y="1027775"/>
            <a:ext cx="78108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Observation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significant performance gains in using augmented data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Depth-level T2W performed slightly better than ADC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Recall for T2W fine-tuned last block is higher than retrained entire model. Reverse for ADC. 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Simple Baseline Model - comparing between using 2 modalities and 1 modality.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GradCAM (Gradient Class Activation Map) - model unable to hone in on cancerous regions</a:t>
            </a:r>
            <a:endParaRPr b="1"/>
          </a:p>
        </p:txBody>
      </p:sp>
      <p:pic>
        <p:nvPicPr>
          <p:cNvPr id="709" name="Google Shape;7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050" y="3368375"/>
            <a:ext cx="3424150" cy="116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2800" y="3319949"/>
            <a:ext cx="1309425" cy="126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5858" y="1093925"/>
            <a:ext cx="1976492" cy="961775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39"/>
          <p:cNvSpPr txBox="1"/>
          <p:nvPr/>
        </p:nvSpPr>
        <p:spPr>
          <a:xfrm>
            <a:off x="6692225" y="840675"/>
            <a:ext cx="6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ADC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13" name="Google Shape;713;p39"/>
          <p:cNvSpPr txBox="1"/>
          <p:nvPr/>
        </p:nvSpPr>
        <p:spPr>
          <a:xfrm>
            <a:off x="7581300" y="840675"/>
            <a:ext cx="6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T2W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umor Attacked with Radiotherapy Breakthrough by Slidesgo">
  <a:themeElements>
    <a:clrScheme name="Simple Light">
      <a:dk1>
        <a:srgbClr val="191919"/>
      </a:dk1>
      <a:lt1>
        <a:srgbClr val="FFFFFF"/>
      </a:lt1>
      <a:dk2>
        <a:srgbClr val="666666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